
<file path=[Content_Types].xml><?xml version="1.0" encoding="utf-8"?>
<Types xmlns="http://schemas.openxmlformats.org/package/2006/content-types">
  <Default Extension="png" ContentType="image/png"/>
  <Default Extension="svg" ContentType="image/svg+xml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wdp" ContentType="image/vnd.ms-photo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heme/theme2.xml" ContentType="application/vnd.openxmlformats-officedocument.theme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theme/theme3.xml" ContentType="application/vnd.openxmlformats-officedocument.theme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theme/theme4.xml" ContentType="application/vnd.openxmlformats-officedocument.theme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theme/theme5.xml" ContentType="application/vnd.openxmlformats-officedocument.theme+xml"/>
  <Override PartName="/ppt/theme/theme6.xml" ContentType="application/vnd.openxmlformats-officedocument.theme+xml"/>
  <Override PartName="/ppt/theme/themeOverride1.xml" ContentType="application/vnd.openxmlformats-officedocument.themeOverride+xml"/>
  <Override PartName="/ppt/theme/themeOverride2.xml" ContentType="application/vnd.openxmlformats-officedocument.themeOverr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  <p:sldMasterId id="2147483684" r:id="rId2"/>
    <p:sldMasterId id="2147483697" r:id="rId3"/>
    <p:sldMasterId id="2147483757" r:id="rId4"/>
    <p:sldMasterId id="2147483783" r:id="rId5"/>
  </p:sldMasterIdLst>
  <p:notesMasterIdLst>
    <p:notesMasterId r:id="rId18"/>
  </p:notesMasterIdLst>
  <p:sldIdLst>
    <p:sldId id="283" r:id="rId6"/>
    <p:sldId id="257" r:id="rId7"/>
    <p:sldId id="260" r:id="rId8"/>
    <p:sldId id="274" r:id="rId9"/>
    <p:sldId id="275" r:id="rId10"/>
    <p:sldId id="261" r:id="rId11"/>
    <p:sldId id="276" r:id="rId12"/>
    <p:sldId id="278" r:id="rId13"/>
    <p:sldId id="279" r:id="rId14"/>
    <p:sldId id="280" r:id="rId15"/>
    <p:sldId id="281" r:id="rId16"/>
    <p:sldId id="282" r:id="rId17"/>
  </p:sldIdLst>
  <p:sldSz cx="9144000" cy="5143500" type="screen16x9"/>
  <p:notesSz cx="6858000" cy="9144000"/>
  <p:defaultTextStyle>
    <a:defPPr>
      <a:defRPr lang="en-US"/>
    </a:defPPr>
    <a:lvl1pPr marL="0" algn="l" defTabSz="914288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139" algn="l" defTabSz="914288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288" algn="l" defTabSz="914288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424" algn="l" defTabSz="914288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574" algn="l" defTabSz="914288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5705" algn="l" defTabSz="914288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2848" algn="l" defTabSz="914288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199988" algn="l" defTabSz="914288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135" algn="l" defTabSz="914288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5A111915-BE36-4E01-A7E5-04B1672EAD32}" styleName="Light Style 2 - Accent 5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</a:tcBdr>
      </a:tcStyle>
    </a:band1H>
    <a:band1V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</a:tcBdr>
      </a:tcStyle>
    </a:band1V>
    <a:band2V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5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5"/>
        </a:fillRef>
      </a:tcStyle>
    </a:firstRow>
  </a:tblStyle>
  <a:tblStyle styleId="{912C8C85-51F0-491E-9774-3900AFEF0FD7}" styleName="Light Style 2 - Accent 6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6"/>
            </a:lnRef>
          </a:top>
          <a:bottom>
            <a:lnRef idx="1">
              <a:schemeClr val="accent6"/>
            </a:lnRef>
          </a:bottom>
        </a:tcBdr>
      </a:tcStyle>
    </a:band1H>
    <a:band1V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</a:tcBdr>
      </a:tcStyle>
    </a:band1V>
    <a:band2V>
      <a:tcStyle>
        <a:tcBdr>
          <a:left>
            <a:lnRef idx="1">
              <a:schemeClr val="accent6"/>
            </a:lnRef>
          </a:left>
          <a:right>
            <a:lnRef idx="1">
              <a:schemeClr val="accent6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6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6"/>
        </a:fillRef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90" d="100"/>
          <a:sy n="90" d="100"/>
        </p:scale>
        <p:origin x="816" y="84"/>
      </p:cViewPr>
      <p:guideLst>
        <p:guide orient="horz" pos="162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3.xml"/><Relationship Id="rId13" Type="http://schemas.openxmlformats.org/officeDocument/2006/relationships/slide" Target="slides/slide8.xml"/><Relationship Id="rId18" Type="http://schemas.openxmlformats.org/officeDocument/2006/relationships/notesMaster" Target="notesMasters/notesMaster1.xml"/><Relationship Id="rId3" Type="http://schemas.openxmlformats.org/officeDocument/2006/relationships/slideMaster" Target="slideMasters/slideMaster3.xml"/><Relationship Id="rId21" Type="http://schemas.openxmlformats.org/officeDocument/2006/relationships/theme" Target="theme/theme1.xml"/><Relationship Id="rId7" Type="http://schemas.openxmlformats.org/officeDocument/2006/relationships/slide" Target="slides/slide2.xml"/><Relationship Id="rId12" Type="http://schemas.openxmlformats.org/officeDocument/2006/relationships/slide" Target="slides/slide7.xml"/><Relationship Id="rId17" Type="http://schemas.openxmlformats.org/officeDocument/2006/relationships/slide" Target="slides/slide12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1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1.xml"/><Relationship Id="rId11" Type="http://schemas.openxmlformats.org/officeDocument/2006/relationships/slide" Target="slides/slide6.xml"/><Relationship Id="rId5" Type="http://schemas.openxmlformats.org/officeDocument/2006/relationships/slideMaster" Target="slideMasters/slideMaster5.xml"/><Relationship Id="rId15" Type="http://schemas.openxmlformats.org/officeDocument/2006/relationships/slide" Target="slides/slide10.xml"/><Relationship Id="rId10" Type="http://schemas.openxmlformats.org/officeDocument/2006/relationships/slide" Target="slides/slide5.xml"/><Relationship Id="rId19" Type="http://schemas.openxmlformats.org/officeDocument/2006/relationships/presProps" Target="presProps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4.xml"/><Relationship Id="rId14" Type="http://schemas.openxmlformats.org/officeDocument/2006/relationships/slide" Target="slides/slide9.xml"/><Relationship Id="rId22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6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DBCF709-A533-4676-B641-628320D9C6B5}" type="datetimeFigureOut">
              <a:rPr lang="en-US" smtClean="0"/>
              <a:t>2/11/2023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3B0FFB5-202F-4AA1-ACC7-CE4B7309DB9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455316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288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139" algn="l" defTabSz="914288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288" algn="l" defTabSz="914288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424" algn="l" defTabSz="914288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574" algn="l" defTabSz="914288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5705" algn="l" defTabSz="914288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2848" algn="l" defTabSz="914288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199988" algn="l" defTabSz="914288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135" algn="l" defTabSz="914288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4.xml"/></Relationships>
</file>

<file path=ppt/slideLayouts/_rels/slideLayout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42900" y="1065212"/>
            <a:ext cx="3886200" cy="73501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1943100"/>
            <a:ext cx="3200400" cy="8763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30477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0955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91433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21910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52388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82866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13343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43821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1366135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2444482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61157" y="2203450"/>
            <a:ext cx="3886200" cy="681038"/>
          </a:xfrm>
        </p:spPr>
        <p:txBody>
          <a:bodyPr anchor="t"/>
          <a:lstStyle>
            <a:lvl1pPr algn="l">
              <a:defRPr sz="27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61157" y="1453362"/>
            <a:ext cx="3886200" cy="750094"/>
          </a:xfrm>
        </p:spPr>
        <p:txBody>
          <a:bodyPr anchor="b"/>
          <a:lstStyle>
            <a:lvl1pPr marL="0" indent="0">
              <a:buNone/>
              <a:defRPr sz="1300">
                <a:solidFill>
                  <a:schemeClr val="tx1">
                    <a:tint val="75000"/>
                  </a:schemeClr>
                </a:solidFill>
              </a:defRPr>
            </a:lvl1pPr>
            <a:lvl2pPr marL="304776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2pPr>
            <a:lvl3pPr marL="609550" indent="0">
              <a:buNone/>
              <a:defRPr sz="1100">
                <a:solidFill>
                  <a:schemeClr val="tx1">
                    <a:tint val="75000"/>
                  </a:schemeClr>
                </a:solidFill>
              </a:defRPr>
            </a:lvl3pPr>
            <a:lvl4pPr marL="914334" indent="0">
              <a:buNone/>
              <a:defRPr sz="1000">
                <a:solidFill>
                  <a:schemeClr val="tx1">
                    <a:tint val="75000"/>
                  </a:schemeClr>
                </a:solidFill>
              </a:defRPr>
            </a:lvl4pPr>
            <a:lvl5pPr marL="1219102" indent="0">
              <a:buNone/>
              <a:defRPr sz="1000">
                <a:solidFill>
                  <a:schemeClr val="tx1">
                    <a:tint val="75000"/>
                  </a:schemeClr>
                </a:solidFill>
              </a:defRPr>
            </a:lvl5pPr>
            <a:lvl6pPr marL="1523884" indent="0">
              <a:buNone/>
              <a:defRPr sz="1000">
                <a:solidFill>
                  <a:schemeClr val="tx1">
                    <a:tint val="75000"/>
                  </a:schemeClr>
                </a:solidFill>
              </a:defRPr>
            </a:lvl6pPr>
            <a:lvl7pPr marL="1828667" indent="0">
              <a:buNone/>
              <a:defRPr sz="1000">
                <a:solidFill>
                  <a:schemeClr val="tx1">
                    <a:tint val="75000"/>
                  </a:schemeClr>
                </a:solidFill>
              </a:defRPr>
            </a:lvl7pPr>
            <a:lvl8pPr marL="2133435" indent="0">
              <a:buNone/>
              <a:defRPr sz="1000">
                <a:solidFill>
                  <a:schemeClr val="tx1">
                    <a:tint val="75000"/>
                  </a:schemeClr>
                </a:solidFill>
              </a:defRPr>
            </a:lvl8pPr>
            <a:lvl9pPr marL="2438214" indent="0">
              <a:buNone/>
              <a:defRPr sz="10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6977738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800103"/>
            <a:ext cx="2019300" cy="2262982"/>
          </a:xfrm>
        </p:spPr>
        <p:txBody>
          <a:bodyPr/>
          <a:lstStyle>
            <a:lvl1pPr>
              <a:defRPr sz="1800"/>
            </a:lvl1pPr>
            <a:lvl2pPr>
              <a:defRPr sz="1600"/>
            </a:lvl2pPr>
            <a:lvl3pPr>
              <a:defRPr sz="13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324100" y="800103"/>
            <a:ext cx="2019300" cy="2262982"/>
          </a:xfrm>
        </p:spPr>
        <p:txBody>
          <a:bodyPr/>
          <a:lstStyle>
            <a:lvl1pPr>
              <a:defRPr sz="1800"/>
            </a:lvl1pPr>
            <a:lvl2pPr>
              <a:defRPr sz="1600"/>
            </a:lvl2pPr>
            <a:lvl3pPr>
              <a:defRPr sz="13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0834292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1" y="767557"/>
            <a:ext cx="2020094" cy="319881"/>
          </a:xfrm>
        </p:spPr>
        <p:txBody>
          <a:bodyPr anchor="b"/>
          <a:lstStyle>
            <a:lvl1pPr marL="0" indent="0">
              <a:buNone/>
              <a:defRPr sz="1600" b="1"/>
            </a:lvl1pPr>
            <a:lvl2pPr marL="304776" indent="0">
              <a:buNone/>
              <a:defRPr sz="1300" b="1"/>
            </a:lvl2pPr>
            <a:lvl3pPr marL="609550" indent="0">
              <a:buNone/>
              <a:defRPr sz="1200" b="1"/>
            </a:lvl3pPr>
            <a:lvl4pPr marL="914334" indent="0">
              <a:buNone/>
              <a:defRPr sz="1100" b="1"/>
            </a:lvl4pPr>
            <a:lvl5pPr marL="1219102" indent="0">
              <a:buNone/>
              <a:defRPr sz="1100" b="1"/>
            </a:lvl5pPr>
            <a:lvl6pPr marL="1523884" indent="0">
              <a:buNone/>
              <a:defRPr sz="1100" b="1"/>
            </a:lvl6pPr>
            <a:lvl7pPr marL="1828667" indent="0">
              <a:buNone/>
              <a:defRPr sz="1100" b="1"/>
            </a:lvl7pPr>
            <a:lvl8pPr marL="2133435" indent="0">
              <a:buNone/>
              <a:defRPr sz="1100" b="1"/>
            </a:lvl8pPr>
            <a:lvl9pPr marL="2438214" indent="0">
              <a:buNone/>
              <a:defRPr sz="11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28601" y="1087438"/>
            <a:ext cx="2020094" cy="1975644"/>
          </a:xfrm>
        </p:spPr>
        <p:txBody>
          <a:bodyPr/>
          <a:lstStyle>
            <a:lvl1pPr>
              <a:defRPr sz="1600"/>
            </a:lvl1pPr>
            <a:lvl2pPr>
              <a:defRPr sz="1300"/>
            </a:lvl2pPr>
            <a:lvl3pPr>
              <a:defRPr sz="1200"/>
            </a:lvl3pPr>
            <a:lvl4pPr>
              <a:defRPr sz="1100"/>
            </a:lvl4pPr>
            <a:lvl5pPr>
              <a:defRPr sz="1100"/>
            </a:lvl5pPr>
            <a:lvl6pPr>
              <a:defRPr sz="1100"/>
            </a:lvl6pPr>
            <a:lvl7pPr>
              <a:defRPr sz="1100"/>
            </a:lvl7pPr>
            <a:lvl8pPr>
              <a:defRPr sz="1100"/>
            </a:lvl8pPr>
            <a:lvl9pPr>
              <a:defRPr sz="11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2322513" y="767557"/>
            <a:ext cx="2020888" cy="319881"/>
          </a:xfrm>
        </p:spPr>
        <p:txBody>
          <a:bodyPr anchor="b"/>
          <a:lstStyle>
            <a:lvl1pPr marL="0" indent="0">
              <a:buNone/>
              <a:defRPr sz="1600" b="1"/>
            </a:lvl1pPr>
            <a:lvl2pPr marL="304776" indent="0">
              <a:buNone/>
              <a:defRPr sz="1300" b="1"/>
            </a:lvl2pPr>
            <a:lvl3pPr marL="609550" indent="0">
              <a:buNone/>
              <a:defRPr sz="1200" b="1"/>
            </a:lvl3pPr>
            <a:lvl4pPr marL="914334" indent="0">
              <a:buNone/>
              <a:defRPr sz="1100" b="1"/>
            </a:lvl4pPr>
            <a:lvl5pPr marL="1219102" indent="0">
              <a:buNone/>
              <a:defRPr sz="1100" b="1"/>
            </a:lvl5pPr>
            <a:lvl6pPr marL="1523884" indent="0">
              <a:buNone/>
              <a:defRPr sz="1100" b="1"/>
            </a:lvl6pPr>
            <a:lvl7pPr marL="1828667" indent="0">
              <a:buNone/>
              <a:defRPr sz="1100" b="1"/>
            </a:lvl7pPr>
            <a:lvl8pPr marL="2133435" indent="0">
              <a:buNone/>
              <a:defRPr sz="1100" b="1"/>
            </a:lvl8pPr>
            <a:lvl9pPr marL="2438214" indent="0">
              <a:buNone/>
              <a:defRPr sz="11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2322513" y="1087438"/>
            <a:ext cx="2020888" cy="1975644"/>
          </a:xfrm>
        </p:spPr>
        <p:txBody>
          <a:bodyPr/>
          <a:lstStyle>
            <a:lvl1pPr>
              <a:defRPr sz="1600"/>
            </a:lvl1pPr>
            <a:lvl2pPr>
              <a:defRPr sz="1300"/>
            </a:lvl2pPr>
            <a:lvl3pPr>
              <a:defRPr sz="1200"/>
            </a:lvl3pPr>
            <a:lvl4pPr>
              <a:defRPr sz="1100"/>
            </a:lvl4pPr>
            <a:lvl5pPr>
              <a:defRPr sz="1100"/>
            </a:lvl5pPr>
            <a:lvl6pPr>
              <a:defRPr sz="1100"/>
            </a:lvl6pPr>
            <a:lvl7pPr>
              <a:defRPr sz="1100"/>
            </a:lvl7pPr>
            <a:lvl8pPr>
              <a:defRPr sz="1100"/>
            </a:lvl8pPr>
            <a:lvl9pPr>
              <a:defRPr sz="11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2952535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6689681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2904367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9" y="136525"/>
            <a:ext cx="1504157" cy="581025"/>
          </a:xfrm>
        </p:spPr>
        <p:txBody>
          <a:bodyPr anchor="b"/>
          <a:lstStyle>
            <a:lvl1pPr algn="l">
              <a:defRPr sz="13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87539" y="136534"/>
            <a:ext cx="2555875" cy="292655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600"/>
            </a:lvl3pPr>
            <a:lvl4pPr>
              <a:defRPr sz="1300"/>
            </a:lvl4pPr>
            <a:lvl5pPr>
              <a:defRPr sz="1300"/>
            </a:lvl5pPr>
            <a:lvl6pPr>
              <a:defRPr sz="1300"/>
            </a:lvl6pPr>
            <a:lvl7pPr>
              <a:defRPr sz="1300"/>
            </a:lvl7pPr>
            <a:lvl8pPr>
              <a:defRPr sz="1300"/>
            </a:lvl8pPr>
            <a:lvl9pPr>
              <a:defRPr sz="13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28609" y="717559"/>
            <a:ext cx="1504157" cy="2345531"/>
          </a:xfrm>
        </p:spPr>
        <p:txBody>
          <a:bodyPr/>
          <a:lstStyle>
            <a:lvl1pPr marL="0" indent="0">
              <a:buNone/>
              <a:defRPr sz="1000"/>
            </a:lvl1pPr>
            <a:lvl2pPr marL="304776" indent="0">
              <a:buNone/>
              <a:defRPr sz="800"/>
            </a:lvl2pPr>
            <a:lvl3pPr marL="609550" indent="0">
              <a:buNone/>
              <a:defRPr sz="700"/>
            </a:lvl3pPr>
            <a:lvl4pPr marL="914334" indent="0">
              <a:buNone/>
              <a:defRPr sz="600"/>
            </a:lvl4pPr>
            <a:lvl5pPr marL="1219102" indent="0">
              <a:buNone/>
              <a:defRPr sz="600"/>
            </a:lvl5pPr>
            <a:lvl6pPr marL="1523884" indent="0">
              <a:buNone/>
              <a:defRPr sz="600"/>
            </a:lvl6pPr>
            <a:lvl7pPr marL="1828667" indent="0">
              <a:buNone/>
              <a:defRPr sz="600"/>
            </a:lvl7pPr>
            <a:lvl8pPr marL="2133435" indent="0">
              <a:buNone/>
              <a:defRPr sz="600"/>
            </a:lvl8pPr>
            <a:lvl9pPr marL="2438214" indent="0">
              <a:buNone/>
              <a:defRPr sz="6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6276478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96144" y="2400315"/>
            <a:ext cx="2743200" cy="283369"/>
          </a:xfrm>
        </p:spPr>
        <p:txBody>
          <a:bodyPr anchor="b"/>
          <a:lstStyle>
            <a:lvl1pPr algn="l">
              <a:defRPr sz="13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896144" y="306388"/>
            <a:ext cx="2743200" cy="2057400"/>
          </a:xfrm>
        </p:spPr>
        <p:txBody>
          <a:bodyPr/>
          <a:lstStyle>
            <a:lvl1pPr marL="0" indent="0">
              <a:buNone/>
              <a:defRPr sz="2100"/>
            </a:lvl1pPr>
            <a:lvl2pPr marL="304776" indent="0">
              <a:buNone/>
              <a:defRPr sz="1800"/>
            </a:lvl2pPr>
            <a:lvl3pPr marL="609550" indent="0">
              <a:buNone/>
              <a:defRPr sz="1600"/>
            </a:lvl3pPr>
            <a:lvl4pPr marL="914334" indent="0">
              <a:buNone/>
              <a:defRPr sz="1300"/>
            </a:lvl4pPr>
            <a:lvl5pPr marL="1219102" indent="0">
              <a:buNone/>
              <a:defRPr sz="1300"/>
            </a:lvl5pPr>
            <a:lvl6pPr marL="1523884" indent="0">
              <a:buNone/>
              <a:defRPr sz="1300"/>
            </a:lvl6pPr>
            <a:lvl7pPr marL="1828667" indent="0">
              <a:buNone/>
              <a:defRPr sz="1300"/>
            </a:lvl7pPr>
            <a:lvl8pPr marL="2133435" indent="0">
              <a:buNone/>
              <a:defRPr sz="1300"/>
            </a:lvl8pPr>
            <a:lvl9pPr marL="2438214" indent="0">
              <a:buNone/>
              <a:defRPr sz="13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96144" y="2683682"/>
            <a:ext cx="2743200" cy="402431"/>
          </a:xfrm>
        </p:spPr>
        <p:txBody>
          <a:bodyPr/>
          <a:lstStyle>
            <a:lvl1pPr marL="0" indent="0">
              <a:buNone/>
              <a:defRPr sz="1000"/>
            </a:lvl1pPr>
            <a:lvl2pPr marL="304776" indent="0">
              <a:buNone/>
              <a:defRPr sz="800"/>
            </a:lvl2pPr>
            <a:lvl3pPr marL="609550" indent="0">
              <a:buNone/>
              <a:defRPr sz="700"/>
            </a:lvl3pPr>
            <a:lvl4pPr marL="914334" indent="0">
              <a:buNone/>
              <a:defRPr sz="600"/>
            </a:lvl4pPr>
            <a:lvl5pPr marL="1219102" indent="0">
              <a:buNone/>
              <a:defRPr sz="600"/>
            </a:lvl5pPr>
            <a:lvl6pPr marL="1523884" indent="0">
              <a:buNone/>
              <a:defRPr sz="600"/>
            </a:lvl6pPr>
            <a:lvl7pPr marL="1828667" indent="0">
              <a:buNone/>
              <a:defRPr sz="600"/>
            </a:lvl7pPr>
            <a:lvl8pPr marL="2133435" indent="0">
              <a:buNone/>
              <a:defRPr sz="600"/>
            </a:lvl8pPr>
            <a:lvl9pPr marL="2438214" indent="0">
              <a:buNone/>
              <a:defRPr sz="6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6056184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446314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3314700" y="137328"/>
            <a:ext cx="1028700" cy="2925763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28600" y="137328"/>
            <a:ext cx="3009900" cy="2925763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2667308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图片 13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7111"/>
          <a:stretch/>
        </p:blipFill>
        <p:spPr>
          <a:xfrm>
            <a:off x="-1" y="0"/>
            <a:ext cx="9144001" cy="5143500"/>
          </a:xfrm>
          <a:prstGeom prst="rect">
            <a:avLst/>
          </a:prstGeom>
        </p:spPr>
      </p:pic>
      <p:pic>
        <p:nvPicPr>
          <p:cNvPr id="19" name="图片 18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2" y="3458207"/>
            <a:ext cx="9144011" cy="16853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35600744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图片 13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7111"/>
          <a:stretch/>
        </p:blipFill>
        <p:spPr>
          <a:xfrm>
            <a:off x="-1" y="0"/>
            <a:ext cx="9144001" cy="5143500"/>
          </a:xfrm>
          <a:prstGeom prst="rect">
            <a:avLst/>
          </a:prstGeom>
        </p:spPr>
      </p:pic>
      <p:pic>
        <p:nvPicPr>
          <p:cNvPr id="19" name="图片 18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2" y="3458207"/>
            <a:ext cx="9144011" cy="16853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11474328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图片 6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6328350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28650" y="273851"/>
            <a:ext cx="7886700" cy="994172"/>
          </a:xfrm>
          <a:prstGeom prst="rect">
            <a:avLst/>
          </a:prstGeom>
        </p:spPr>
        <p:txBody>
          <a:bodyPr lIns="91430" tIns="45720" rIns="91430" bIns="45720"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</p:nvPr>
        </p:nvSpPr>
        <p:spPr>
          <a:xfrm>
            <a:off x="628650" y="1369219"/>
            <a:ext cx="3886200" cy="3263504"/>
          </a:xfrm>
          <a:prstGeom prst="rect">
            <a:avLst/>
          </a:prstGeom>
        </p:spPr>
        <p:txBody>
          <a:bodyPr lIns="91430" tIns="45720" rIns="91430" bIns="4572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4629150" y="1369219"/>
            <a:ext cx="3886200" cy="3263504"/>
          </a:xfrm>
          <a:prstGeom prst="rect">
            <a:avLst/>
          </a:prstGeom>
        </p:spPr>
        <p:txBody>
          <a:bodyPr lIns="91430" tIns="45720" rIns="91430" bIns="4572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>
          <a:xfrm>
            <a:off x="628650" y="4767276"/>
            <a:ext cx="20574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fld id="{263D3F9F-ACD9-488C-83AD-AED08AE1FCA5}" type="datetimeFigureOut">
              <a:rPr lang="zh-CN" altLang="en-US" smtClean="0">
                <a:solidFill>
                  <a:srgbClr val="000000"/>
                </a:solidFill>
              </a:rPr>
              <a:pPr defTabSz="914302"/>
              <a:t>2023/2/11</a:t>
            </a:fld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>
          <a:xfrm>
            <a:off x="3028950" y="4767276"/>
            <a:ext cx="30861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>
          <a:xfrm>
            <a:off x="6457950" y="4767276"/>
            <a:ext cx="20574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fld id="{4C4C78C1-3AEF-4BED-B725-E77D0456D972}" type="slidenum">
              <a:rPr lang="zh-CN" altLang="en-US" smtClean="0">
                <a:solidFill>
                  <a:srgbClr val="000000"/>
                </a:solidFill>
              </a:rPr>
              <a:pPr defTabSz="914302"/>
              <a:t>‹#›</a:t>
            </a:fld>
            <a:endParaRPr lang="zh-CN" alt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6082630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29841" y="273851"/>
            <a:ext cx="7886700" cy="994172"/>
          </a:xfrm>
          <a:prstGeom prst="rect">
            <a:avLst/>
          </a:prstGeom>
        </p:spPr>
        <p:txBody>
          <a:bodyPr lIns="91430" tIns="45720" rIns="91430" bIns="45720"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629842" y="1260872"/>
            <a:ext cx="3868340" cy="617934"/>
          </a:xfrm>
          <a:prstGeom prst="rect">
            <a:avLst/>
          </a:prstGeom>
        </p:spPr>
        <p:txBody>
          <a:bodyPr lIns="91430" tIns="45720" rIns="91430" bIns="45720" anchor="b"/>
          <a:lstStyle>
            <a:lvl1pPr marL="0" indent="0">
              <a:buNone/>
              <a:defRPr sz="2400" b="1"/>
            </a:lvl1pPr>
            <a:lvl2pPr marL="457146" indent="0">
              <a:buNone/>
              <a:defRPr sz="2000" b="1"/>
            </a:lvl2pPr>
            <a:lvl3pPr marL="914302" indent="0">
              <a:buNone/>
              <a:defRPr sz="1800" b="1"/>
            </a:lvl3pPr>
            <a:lvl4pPr marL="1371446" indent="0">
              <a:buNone/>
              <a:defRPr sz="1600" b="1"/>
            </a:lvl4pPr>
            <a:lvl5pPr marL="1828602" indent="0">
              <a:buNone/>
              <a:defRPr sz="1600" b="1"/>
            </a:lvl5pPr>
            <a:lvl6pPr marL="2285742" indent="0">
              <a:buNone/>
              <a:defRPr sz="1600" b="1"/>
            </a:lvl6pPr>
            <a:lvl7pPr marL="2742892" indent="0">
              <a:buNone/>
              <a:defRPr sz="1600" b="1"/>
            </a:lvl7pPr>
            <a:lvl8pPr marL="3200039" indent="0">
              <a:buNone/>
              <a:defRPr sz="1600" b="1"/>
            </a:lvl8pPr>
            <a:lvl9pPr marL="3657193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629842" y="1878806"/>
            <a:ext cx="3868340" cy="2763441"/>
          </a:xfrm>
          <a:prstGeom prst="rect">
            <a:avLst/>
          </a:prstGeom>
        </p:spPr>
        <p:txBody>
          <a:bodyPr lIns="91430" tIns="45720" rIns="91430" bIns="4572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/>
          </p:nvPr>
        </p:nvSpPr>
        <p:spPr>
          <a:xfrm>
            <a:off x="4629157" y="1260872"/>
            <a:ext cx="3887391" cy="617934"/>
          </a:xfrm>
          <a:prstGeom prst="rect">
            <a:avLst/>
          </a:prstGeom>
        </p:spPr>
        <p:txBody>
          <a:bodyPr lIns="91430" tIns="45720" rIns="91430" bIns="45720" anchor="b"/>
          <a:lstStyle>
            <a:lvl1pPr marL="0" indent="0">
              <a:buNone/>
              <a:defRPr sz="2400" b="1"/>
            </a:lvl1pPr>
            <a:lvl2pPr marL="457146" indent="0">
              <a:buNone/>
              <a:defRPr sz="2000" b="1"/>
            </a:lvl2pPr>
            <a:lvl3pPr marL="914302" indent="0">
              <a:buNone/>
              <a:defRPr sz="1800" b="1"/>
            </a:lvl3pPr>
            <a:lvl4pPr marL="1371446" indent="0">
              <a:buNone/>
              <a:defRPr sz="1600" b="1"/>
            </a:lvl4pPr>
            <a:lvl5pPr marL="1828602" indent="0">
              <a:buNone/>
              <a:defRPr sz="1600" b="1"/>
            </a:lvl5pPr>
            <a:lvl6pPr marL="2285742" indent="0">
              <a:buNone/>
              <a:defRPr sz="1600" b="1"/>
            </a:lvl6pPr>
            <a:lvl7pPr marL="2742892" indent="0">
              <a:buNone/>
              <a:defRPr sz="1600" b="1"/>
            </a:lvl7pPr>
            <a:lvl8pPr marL="3200039" indent="0">
              <a:buNone/>
              <a:defRPr sz="1600" b="1"/>
            </a:lvl8pPr>
            <a:lvl9pPr marL="3657193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</p:nvPr>
        </p:nvSpPr>
        <p:spPr>
          <a:xfrm>
            <a:off x="4629157" y="1878806"/>
            <a:ext cx="3887391" cy="2763441"/>
          </a:xfrm>
          <a:prstGeom prst="rect">
            <a:avLst/>
          </a:prstGeom>
        </p:spPr>
        <p:txBody>
          <a:bodyPr lIns="91430" tIns="45720" rIns="91430" bIns="4572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7" name="日期占位符 6"/>
          <p:cNvSpPr>
            <a:spLocks noGrp="1"/>
          </p:cNvSpPr>
          <p:nvPr>
            <p:ph type="dt" sz="half" idx="10"/>
          </p:nvPr>
        </p:nvSpPr>
        <p:spPr>
          <a:xfrm>
            <a:off x="628650" y="4767276"/>
            <a:ext cx="20574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fld id="{263D3F9F-ACD9-488C-83AD-AED08AE1FCA5}" type="datetimeFigureOut">
              <a:rPr lang="zh-CN" altLang="en-US" smtClean="0">
                <a:solidFill>
                  <a:srgbClr val="000000"/>
                </a:solidFill>
              </a:rPr>
              <a:pPr defTabSz="914302"/>
              <a:t>2023/2/11</a:t>
            </a:fld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8" name="页脚占位符 7"/>
          <p:cNvSpPr>
            <a:spLocks noGrp="1"/>
          </p:cNvSpPr>
          <p:nvPr>
            <p:ph type="ftr" sz="quarter" idx="11"/>
          </p:nvPr>
        </p:nvSpPr>
        <p:spPr>
          <a:xfrm>
            <a:off x="3028950" y="4767276"/>
            <a:ext cx="30861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9" name="灯片编号占位符 8"/>
          <p:cNvSpPr>
            <a:spLocks noGrp="1"/>
          </p:cNvSpPr>
          <p:nvPr>
            <p:ph type="sldNum" sz="quarter" idx="12"/>
          </p:nvPr>
        </p:nvSpPr>
        <p:spPr>
          <a:xfrm>
            <a:off x="6457950" y="4767276"/>
            <a:ext cx="20574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fld id="{4C4C78C1-3AEF-4BED-B725-E77D0456D972}" type="slidenum">
              <a:rPr lang="zh-CN" altLang="en-US" smtClean="0">
                <a:solidFill>
                  <a:srgbClr val="000000"/>
                </a:solidFill>
              </a:rPr>
              <a:pPr defTabSz="914302"/>
              <a:t>‹#›</a:t>
            </a:fld>
            <a:endParaRPr lang="zh-CN" alt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30581119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28650" y="273851"/>
            <a:ext cx="7886700" cy="994172"/>
          </a:xfrm>
          <a:prstGeom prst="rect">
            <a:avLst/>
          </a:prstGeom>
        </p:spPr>
        <p:txBody>
          <a:bodyPr lIns="91430" tIns="45720" rIns="91430" bIns="45720"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>
          <a:xfrm>
            <a:off x="628650" y="4767276"/>
            <a:ext cx="20574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fld id="{263D3F9F-ACD9-488C-83AD-AED08AE1FCA5}" type="datetimeFigureOut">
              <a:rPr lang="zh-CN" altLang="en-US" smtClean="0">
                <a:solidFill>
                  <a:srgbClr val="000000"/>
                </a:solidFill>
              </a:rPr>
              <a:pPr defTabSz="914302"/>
              <a:t>2023/2/11</a:t>
            </a:fld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>
          <a:xfrm>
            <a:off x="3028950" y="4767276"/>
            <a:ext cx="30861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>
          <a:xfrm>
            <a:off x="6457950" y="4767276"/>
            <a:ext cx="20574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fld id="{4C4C78C1-3AEF-4BED-B725-E77D0456D972}" type="slidenum">
              <a:rPr lang="zh-CN" altLang="en-US" smtClean="0">
                <a:solidFill>
                  <a:srgbClr val="000000"/>
                </a:solidFill>
              </a:rPr>
              <a:pPr defTabSz="914302"/>
              <a:t>‹#›</a:t>
            </a:fld>
            <a:endParaRPr lang="zh-CN" alt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60740604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</p:nvPr>
        </p:nvSpPr>
        <p:spPr>
          <a:xfrm>
            <a:off x="628650" y="4767276"/>
            <a:ext cx="20574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fld id="{263D3F9F-ACD9-488C-83AD-AED08AE1FCA5}" type="datetimeFigureOut">
              <a:rPr lang="zh-CN" altLang="en-US" smtClean="0">
                <a:solidFill>
                  <a:srgbClr val="000000"/>
                </a:solidFill>
              </a:rPr>
              <a:pPr defTabSz="914302"/>
              <a:t>2023/2/11</a:t>
            </a:fld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</p:nvPr>
        </p:nvSpPr>
        <p:spPr>
          <a:xfrm>
            <a:off x="3028950" y="4767276"/>
            <a:ext cx="30861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</p:nvPr>
        </p:nvSpPr>
        <p:spPr>
          <a:xfrm>
            <a:off x="6457950" y="4767276"/>
            <a:ext cx="20574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fld id="{4C4C78C1-3AEF-4BED-B725-E77D0456D972}" type="slidenum">
              <a:rPr lang="zh-CN" altLang="en-US" smtClean="0">
                <a:solidFill>
                  <a:srgbClr val="000000"/>
                </a:solidFill>
              </a:rPr>
              <a:pPr defTabSz="914302"/>
              <a:t>‹#›</a:t>
            </a:fld>
            <a:endParaRPr lang="zh-CN" alt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18152035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29841" y="342900"/>
            <a:ext cx="2949178" cy="1200150"/>
          </a:xfrm>
          <a:prstGeom prst="rect">
            <a:avLst/>
          </a:prstGeom>
        </p:spPr>
        <p:txBody>
          <a:bodyPr lIns="91430" tIns="45720" rIns="91430" bIns="45720"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3887391" y="740575"/>
            <a:ext cx="4629150" cy="3655219"/>
          </a:xfrm>
          <a:prstGeom prst="rect">
            <a:avLst/>
          </a:prstGeom>
        </p:spPr>
        <p:txBody>
          <a:bodyPr lIns="91430" tIns="45720" rIns="91430" bIns="45720"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629841" y="1543050"/>
            <a:ext cx="2949178" cy="2858691"/>
          </a:xfrm>
          <a:prstGeom prst="rect">
            <a:avLst/>
          </a:prstGeom>
        </p:spPr>
        <p:txBody>
          <a:bodyPr lIns="91430" tIns="45720" rIns="91430" bIns="45720"/>
          <a:lstStyle>
            <a:lvl1pPr marL="0" indent="0">
              <a:buNone/>
              <a:defRPr sz="1600"/>
            </a:lvl1pPr>
            <a:lvl2pPr marL="457146" indent="0">
              <a:buNone/>
              <a:defRPr sz="1400"/>
            </a:lvl2pPr>
            <a:lvl3pPr marL="914302" indent="0">
              <a:buNone/>
              <a:defRPr sz="1200"/>
            </a:lvl3pPr>
            <a:lvl4pPr marL="1371446" indent="0">
              <a:buNone/>
              <a:defRPr sz="1000"/>
            </a:lvl4pPr>
            <a:lvl5pPr marL="1828602" indent="0">
              <a:buNone/>
              <a:defRPr sz="1000"/>
            </a:lvl5pPr>
            <a:lvl6pPr marL="2285742" indent="0">
              <a:buNone/>
              <a:defRPr sz="1000"/>
            </a:lvl6pPr>
            <a:lvl7pPr marL="2742892" indent="0">
              <a:buNone/>
              <a:defRPr sz="1000"/>
            </a:lvl7pPr>
            <a:lvl8pPr marL="3200039" indent="0">
              <a:buNone/>
              <a:defRPr sz="1000"/>
            </a:lvl8pPr>
            <a:lvl9pPr marL="3657193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>
          <a:xfrm>
            <a:off x="628650" y="4767276"/>
            <a:ext cx="20574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fld id="{263D3F9F-ACD9-488C-83AD-AED08AE1FCA5}" type="datetimeFigureOut">
              <a:rPr lang="zh-CN" altLang="en-US" smtClean="0">
                <a:solidFill>
                  <a:srgbClr val="000000"/>
                </a:solidFill>
              </a:rPr>
              <a:pPr defTabSz="914302"/>
              <a:t>2023/2/11</a:t>
            </a:fld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>
          <a:xfrm>
            <a:off x="3028950" y="4767276"/>
            <a:ext cx="30861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>
          <a:xfrm>
            <a:off x="6457950" y="4767276"/>
            <a:ext cx="20574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fld id="{4C4C78C1-3AEF-4BED-B725-E77D0456D972}" type="slidenum">
              <a:rPr lang="zh-CN" altLang="en-US" smtClean="0">
                <a:solidFill>
                  <a:srgbClr val="000000"/>
                </a:solidFill>
              </a:rPr>
              <a:pPr defTabSz="914302"/>
              <a:t>‹#›</a:t>
            </a:fld>
            <a:endParaRPr lang="zh-CN" alt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23741167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29841" y="342900"/>
            <a:ext cx="2949178" cy="1200150"/>
          </a:xfrm>
          <a:prstGeom prst="rect">
            <a:avLst/>
          </a:prstGeom>
        </p:spPr>
        <p:txBody>
          <a:bodyPr lIns="91430" tIns="45720" rIns="91430" bIns="45720"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</p:nvPr>
        </p:nvSpPr>
        <p:spPr>
          <a:xfrm>
            <a:off x="3887391" y="740575"/>
            <a:ext cx="4629150" cy="3655219"/>
          </a:xfrm>
          <a:prstGeom prst="rect">
            <a:avLst/>
          </a:prstGeom>
        </p:spPr>
        <p:txBody>
          <a:bodyPr lIns="91430" tIns="45720" rIns="91430" bIns="45720"/>
          <a:lstStyle>
            <a:lvl1pPr marL="0" indent="0">
              <a:buNone/>
              <a:defRPr sz="3200"/>
            </a:lvl1pPr>
            <a:lvl2pPr marL="457146" indent="0">
              <a:buNone/>
              <a:defRPr sz="2800"/>
            </a:lvl2pPr>
            <a:lvl3pPr marL="914302" indent="0">
              <a:buNone/>
              <a:defRPr sz="2400"/>
            </a:lvl3pPr>
            <a:lvl4pPr marL="1371446" indent="0">
              <a:buNone/>
              <a:defRPr sz="2000"/>
            </a:lvl4pPr>
            <a:lvl5pPr marL="1828602" indent="0">
              <a:buNone/>
              <a:defRPr sz="2000"/>
            </a:lvl5pPr>
            <a:lvl6pPr marL="2285742" indent="0">
              <a:buNone/>
              <a:defRPr sz="2000"/>
            </a:lvl6pPr>
            <a:lvl7pPr marL="2742892" indent="0">
              <a:buNone/>
              <a:defRPr sz="2000"/>
            </a:lvl7pPr>
            <a:lvl8pPr marL="3200039" indent="0">
              <a:buNone/>
              <a:defRPr sz="2000"/>
            </a:lvl8pPr>
            <a:lvl9pPr marL="3657193" indent="0">
              <a:buNone/>
              <a:defRPr sz="2000"/>
            </a:lvl9pPr>
          </a:lstStyle>
          <a:p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629841" y="1543050"/>
            <a:ext cx="2949178" cy="2858691"/>
          </a:xfrm>
          <a:prstGeom prst="rect">
            <a:avLst/>
          </a:prstGeom>
        </p:spPr>
        <p:txBody>
          <a:bodyPr lIns="91430" tIns="45720" rIns="91430" bIns="45720"/>
          <a:lstStyle>
            <a:lvl1pPr marL="0" indent="0">
              <a:buNone/>
              <a:defRPr sz="1600"/>
            </a:lvl1pPr>
            <a:lvl2pPr marL="457146" indent="0">
              <a:buNone/>
              <a:defRPr sz="1400"/>
            </a:lvl2pPr>
            <a:lvl3pPr marL="914302" indent="0">
              <a:buNone/>
              <a:defRPr sz="1200"/>
            </a:lvl3pPr>
            <a:lvl4pPr marL="1371446" indent="0">
              <a:buNone/>
              <a:defRPr sz="1000"/>
            </a:lvl4pPr>
            <a:lvl5pPr marL="1828602" indent="0">
              <a:buNone/>
              <a:defRPr sz="1000"/>
            </a:lvl5pPr>
            <a:lvl6pPr marL="2285742" indent="0">
              <a:buNone/>
              <a:defRPr sz="1000"/>
            </a:lvl6pPr>
            <a:lvl7pPr marL="2742892" indent="0">
              <a:buNone/>
              <a:defRPr sz="1000"/>
            </a:lvl7pPr>
            <a:lvl8pPr marL="3200039" indent="0">
              <a:buNone/>
              <a:defRPr sz="1000"/>
            </a:lvl8pPr>
            <a:lvl9pPr marL="3657193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>
          <a:xfrm>
            <a:off x="628650" y="4767276"/>
            <a:ext cx="20574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fld id="{263D3F9F-ACD9-488C-83AD-AED08AE1FCA5}" type="datetimeFigureOut">
              <a:rPr lang="zh-CN" altLang="en-US" smtClean="0">
                <a:solidFill>
                  <a:srgbClr val="000000"/>
                </a:solidFill>
              </a:rPr>
              <a:pPr defTabSz="914302"/>
              <a:t>2023/2/11</a:t>
            </a:fld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>
          <a:xfrm>
            <a:off x="3028950" y="4767276"/>
            <a:ext cx="30861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>
          <a:xfrm>
            <a:off x="6457950" y="4767276"/>
            <a:ext cx="20574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fld id="{4C4C78C1-3AEF-4BED-B725-E77D0456D972}" type="slidenum">
              <a:rPr lang="zh-CN" altLang="en-US" smtClean="0">
                <a:solidFill>
                  <a:srgbClr val="000000"/>
                </a:solidFill>
              </a:rPr>
              <a:pPr defTabSz="914302"/>
              <a:t>‹#›</a:t>
            </a:fld>
            <a:endParaRPr lang="zh-CN" alt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18884846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28650" y="273851"/>
            <a:ext cx="7886700" cy="994172"/>
          </a:xfrm>
          <a:prstGeom prst="rect">
            <a:avLst/>
          </a:prstGeom>
        </p:spPr>
        <p:txBody>
          <a:bodyPr lIns="91430" tIns="45720" rIns="91430" bIns="45720"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628650" y="1369219"/>
            <a:ext cx="7886700" cy="3263504"/>
          </a:xfrm>
          <a:prstGeom prst="rect">
            <a:avLst/>
          </a:prstGeom>
        </p:spPr>
        <p:txBody>
          <a:bodyPr vert="eaVert" lIns="91430" tIns="45720" rIns="91430" bIns="4572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>
          <a:xfrm>
            <a:off x="628650" y="4767276"/>
            <a:ext cx="20574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fld id="{263D3F9F-ACD9-488C-83AD-AED08AE1FCA5}" type="datetimeFigureOut">
              <a:rPr lang="zh-CN" altLang="en-US" smtClean="0">
                <a:solidFill>
                  <a:srgbClr val="000000"/>
                </a:solidFill>
              </a:rPr>
              <a:pPr defTabSz="914302"/>
              <a:t>2023/2/11</a:t>
            </a:fld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>
          <a:xfrm>
            <a:off x="3028950" y="4767276"/>
            <a:ext cx="30861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>
          <a:xfrm>
            <a:off x="6457950" y="4767276"/>
            <a:ext cx="20574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fld id="{4C4C78C1-3AEF-4BED-B725-E77D0456D972}" type="slidenum">
              <a:rPr lang="zh-CN" altLang="en-US" smtClean="0">
                <a:solidFill>
                  <a:srgbClr val="000000"/>
                </a:solidFill>
              </a:rPr>
              <a:pPr defTabSz="914302"/>
              <a:t>‹#›</a:t>
            </a:fld>
            <a:endParaRPr lang="zh-CN" alt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81247584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垂直排列标题与&#10;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/>
          </p:nvPr>
        </p:nvSpPr>
        <p:spPr>
          <a:xfrm>
            <a:off x="6543676" y="273844"/>
            <a:ext cx="1971675" cy="4358879"/>
          </a:xfrm>
          <a:prstGeom prst="rect">
            <a:avLst/>
          </a:prstGeom>
        </p:spPr>
        <p:txBody>
          <a:bodyPr vert="eaVert" lIns="91430" tIns="45720" rIns="91430" bIns="45720"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628661" y="273844"/>
            <a:ext cx="5800725" cy="4358879"/>
          </a:xfrm>
          <a:prstGeom prst="rect">
            <a:avLst/>
          </a:prstGeom>
        </p:spPr>
        <p:txBody>
          <a:bodyPr vert="eaVert" lIns="91430" tIns="45720" rIns="91430" bIns="4572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>
          <a:xfrm>
            <a:off x="628650" y="4767276"/>
            <a:ext cx="20574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fld id="{263D3F9F-ACD9-488C-83AD-AED08AE1FCA5}" type="datetimeFigureOut">
              <a:rPr lang="zh-CN" altLang="en-US" smtClean="0">
                <a:solidFill>
                  <a:srgbClr val="000000"/>
                </a:solidFill>
              </a:rPr>
              <a:pPr defTabSz="914302"/>
              <a:t>2023/2/11</a:t>
            </a:fld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>
          <a:xfrm>
            <a:off x="3028950" y="4767276"/>
            <a:ext cx="30861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>
          <a:xfrm>
            <a:off x="6457950" y="4767276"/>
            <a:ext cx="20574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fld id="{4C4C78C1-3AEF-4BED-B725-E77D0456D972}" type="slidenum">
              <a:rPr lang="zh-CN" altLang="en-US" smtClean="0">
                <a:solidFill>
                  <a:srgbClr val="000000"/>
                </a:solidFill>
              </a:rPr>
              <a:pPr defTabSz="914302"/>
              <a:t>‹#›</a:t>
            </a:fld>
            <a:endParaRPr lang="zh-CN" alt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434882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1_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/>
          </p:nvPr>
        </p:nvSpPr>
        <p:spPr>
          <a:xfrm>
            <a:off x="1143000" y="841772"/>
            <a:ext cx="6858000" cy="1790700"/>
          </a:xfrm>
          <a:prstGeom prst="rect">
            <a:avLst/>
          </a:prstGeom>
        </p:spPr>
        <p:txBody>
          <a:bodyPr lIns="91430" tIns="45720" rIns="91430" bIns="45720" anchor="b"/>
          <a:lstStyle>
            <a:lvl1pPr algn="ctr">
              <a:defRPr sz="60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副标题 2"/>
          <p:cNvSpPr>
            <a:spLocks noGrp="1"/>
          </p:cNvSpPr>
          <p:nvPr>
            <p:ph type="subTitle" idx="1"/>
          </p:nvPr>
        </p:nvSpPr>
        <p:spPr>
          <a:xfrm>
            <a:off x="1143000" y="2701528"/>
            <a:ext cx="6858000" cy="1241822"/>
          </a:xfrm>
          <a:prstGeom prst="rect">
            <a:avLst/>
          </a:prstGeom>
        </p:spPr>
        <p:txBody>
          <a:bodyPr lIns="91430" tIns="45720" rIns="91430" bIns="45720"/>
          <a:lstStyle>
            <a:lvl1pPr marL="0" indent="0" algn="ctr">
              <a:buNone/>
              <a:defRPr sz="2400"/>
            </a:lvl1pPr>
            <a:lvl2pPr marL="457146" indent="0" algn="ctr">
              <a:buNone/>
              <a:defRPr sz="2000"/>
            </a:lvl2pPr>
            <a:lvl3pPr marL="914302" indent="0" algn="ctr">
              <a:buNone/>
              <a:defRPr sz="1800"/>
            </a:lvl3pPr>
            <a:lvl4pPr marL="1371446" indent="0" algn="ctr">
              <a:buNone/>
              <a:defRPr sz="1600"/>
            </a:lvl4pPr>
            <a:lvl5pPr marL="1828602" indent="0" algn="ctr">
              <a:buNone/>
              <a:defRPr sz="1600"/>
            </a:lvl5pPr>
            <a:lvl6pPr marL="2285742" indent="0" algn="ctr">
              <a:buNone/>
              <a:defRPr sz="1600"/>
            </a:lvl6pPr>
            <a:lvl7pPr marL="2742892" indent="0" algn="ctr">
              <a:buNone/>
              <a:defRPr sz="1600"/>
            </a:lvl7pPr>
            <a:lvl8pPr marL="3200039" indent="0" algn="ctr">
              <a:buNone/>
              <a:defRPr sz="1600"/>
            </a:lvl8pPr>
            <a:lvl9pPr marL="3657193" indent="0" algn="ctr">
              <a:buNone/>
              <a:defRPr sz="1600"/>
            </a:lvl9pPr>
          </a:lstStyle>
          <a:p>
            <a:r>
              <a:rPr lang="zh-CN" altLang="en-US"/>
              <a:t>单击此处编辑母版副标题样式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>
          <a:xfrm>
            <a:off x="628650" y="4767276"/>
            <a:ext cx="20574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fld id="{3E26BC15-B161-4C75-9B3A-128C91250747}" type="datetimeFigureOut">
              <a:rPr lang="zh-CN" altLang="en-US" smtClean="0">
                <a:solidFill>
                  <a:srgbClr val="000000"/>
                </a:solidFill>
              </a:rPr>
              <a:pPr defTabSz="914302"/>
              <a:t>2023/2/11</a:t>
            </a:fld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>
          <a:xfrm>
            <a:off x="3028950" y="4767276"/>
            <a:ext cx="30861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>
          <a:xfrm>
            <a:off x="6457950" y="4767276"/>
            <a:ext cx="2057400" cy="273844"/>
          </a:xfrm>
          <a:prstGeom prst="rect">
            <a:avLst/>
          </a:prstGeom>
        </p:spPr>
        <p:txBody>
          <a:bodyPr lIns="91430" tIns="45720" rIns="91430" bIns="45720"/>
          <a:lstStyle/>
          <a:p>
            <a:pPr defTabSz="914302"/>
            <a:fld id="{58B4E113-1DE2-475C-BE03-FB3C59433037}" type="slidenum">
              <a:rPr lang="zh-CN" altLang="en-US" smtClean="0">
                <a:solidFill>
                  <a:srgbClr val="000000"/>
                </a:solidFill>
              </a:rPr>
              <a:pPr defTabSz="914302"/>
              <a:t>‹#›</a:t>
            </a:fld>
            <a:endParaRPr lang="zh-CN" alt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1019276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42900" y="1065212"/>
            <a:ext cx="3886200" cy="73501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1943100"/>
            <a:ext cx="3200400" cy="8763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25600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51201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76802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02403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28004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53604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179205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04806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95535523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15656496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61157" y="2203450"/>
            <a:ext cx="3886200" cy="681038"/>
          </a:xfrm>
        </p:spPr>
        <p:txBody>
          <a:bodyPr anchor="t"/>
          <a:lstStyle>
            <a:lvl1pPr algn="l">
              <a:defRPr sz="22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61157" y="1453362"/>
            <a:ext cx="3886200" cy="750094"/>
          </a:xfrm>
        </p:spPr>
        <p:txBody>
          <a:bodyPr anchor="b"/>
          <a:lstStyle>
            <a:lvl1pPr marL="0" indent="0">
              <a:buNone/>
              <a:defRPr sz="1100">
                <a:solidFill>
                  <a:schemeClr val="tx1">
                    <a:tint val="75000"/>
                  </a:schemeClr>
                </a:solidFill>
              </a:defRPr>
            </a:lvl1pPr>
            <a:lvl2pPr marL="256008" indent="0">
              <a:buNone/>
              <a:defRPr sz="1000">
                <a:solidFill>
                  <a:schemeClr val="tx1">
                    <a:tint val="75000"/>
                  </a:schemeClr>
                </a:solidFill>
              </a:defRPr>
            </a:lvl2pPr>
            <a:lvl3pPr marL="512016" indent="0">
              <a:buNone/>
              <a:defRPr sz="900">
                <a:solidFill>
                  <a:schemeClr val="tx1">
                    <a:tint val="75000"/>
                  </a:schemeClr>
                </a:solidFill>
              </a:defRPr>
            </a:lvl3pPr>
            <a:lvl4pPr marL="768024" indent="0">
              <a:buNone/>
              <a:defRPr sz="800">
                <a:solidFill>
                  <a:schemeClr val="tx1">
                    <a:tint val="75000"/>
                  </a:schemeClr>
                </a:solidFill>
              </a:defRPr>
            </a:lvl4pPr>
            <a:lvl5pPr marL="1024032" indent="0">
              <a:buNone/>
              <a:defRPr sz="800">
                <a:solidFill>
                  <a:schemeClr val="tx1">
                    <a:tint val="75000"/>
                  </a:schemeClr>
                </a:solidFill>
              </a:defRPr>
            </a:lvl5pPr>
            <a:lvl6pPr marL="1280040" indent="0">
              <a:buNone/>
              <a:defRPr sz="800">
                <a:solidFill>
                  <a:schemeClr val="tx1">
                    <a:tint val="75000"/>
                  </a:schemeClr>
                </a:solidFill>
              </a:defRPr>
            </a:lvl6pPr>
            <a:lvl7pPr marL="1536046" indent="0">
              <a:buNone/>
              <a:defRPr sz="800">
                <a:solidFill>
                  <a:schemeClr val="tx1">
                    <a:tint val="75000"/>
                  </a:schemeClr>
                </a:solidFill>
              </a:defRPr>
            </a:lvl7pPr>
            <a:lvl8pPr marL="1792055" indent="0">
              <a:buNone/>
              <a:defRPr sz="800">
                <a:solidFill>
                  <a:schemeClr val="tx1">
                    <a:tint val="75000"/>
                  </a:schemeClr>
                </a:solidFill>
              </a:defRPr>
            </a:lvl8pPr>
            <a:lvl9pPr marL="2048061" indent="0">
              <a:buNone/>
              <a:defRPr sz="8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98558423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800103"/>
            <a:ext cx="2019300" cy="2262982"/>
          </a:xfrm>
        </p:spPr>
        <p:txBody>
          <a:bodyPr/>
          <a:lstStyle>
            <a:lvl1pPr>
              <a:defRPr sz="1600"/>
            </a:lvl1pPr>
            <a:lvl2pPr>
              <a:defRPr sz="1300"/>
            </a:lvl2pPr>
            <a:lvl3pPr>
              <a:defRPr sz="1100"/>
            </a:lvl3pPr>
            <a:lvl4pPr>
              <a:defRPr sz="1000"/>
            </a:lvl4pPr>
            <a:lvl5pPr>
              <a:defRPr sz="1000"/>
            </a:lvl5pPr>
            <a:lvl6pPr>
              <a:defRPr sz="1000"/>
            </a:lvl6pPr>
            <a:lvl7pPr>
              <a:defRPr sz="1000"/>
            </a:lvl7pPr>
            <a:lvl8pPr>
              <a:defRPr sz="1000"/>
            </a:lvl8pPr>
            <a:lvl9pPr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324100" y="800103"/>
            <a:ext cx="2019300" cy="2262982"/>
          </a:xfrm>
        </p:spPr>
        <p:txBody>
          <a:bodyPr/>
          <a:lstStyle>
            <a:lvl1pPr>
              <a:defRPr sz="1600"/>
            </a:lvl1pPr>
            <a:lvl2pPr>
              <a:defRPr sz="1300"/>
            </a:lvl2pPr>
            <a:lvl3pPr>
              <a:defRPr sz="1100"/>
            </a:lvl3pPr>
            <a:lvl4pPr>
              <a:defRPr sz="1000"/>
            </a:lvl4pPr>
            <a:lvl5pPr>
              <a:defRPr sz="1000"/>
            </a:lvl5pPr>
            <a:lvl6pPr>
              <a:defRPr sz="1000"/>
            </a:lvl6pPr>
            <a:lvl7pPr>
              <a:defRPr sz="1000"/>
            </a:lvl7pPr>
            <a:lvl8pPr>
              <a:defRPr sz="1000"/>
            </a:lvl8pPr>
            <a:lvl9pPr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44425782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1" y="767557"/>
            <a:ext cx="2020094" cy="319881"/>
          </a:xfrm>
        </p:spPr>
        <p:txBody>
          <a:bodyPr anchor="b"/>
          <a:lstStyle>
            <a:lvl1pPr marL="0" indent="0">
              <a:buNone/>
              <a:defRPr sz="1300" b="1"/>
            </a:lvl1pPr>
            <a:lvl2pPr marL="256008" indent="0">
              <a:buNone/>
              <a:defRPr sz="1100" b="1"/>
            </a:lvl2pPr>
            <a:lvl3pPr marL="512016" indent="0">
              <a:buNone/>
              <a:defRPr sz="1000" b="1"/>
            </a:lvl3pPr>
            <a:lvl4pPr marL="768024" indent="0">
              <a:buNone/>
              <a:defRPr sz="900" b="1"/>
            </a:lvl4pPr>
            <a:lvl5pPr marL="1024032" indent="0">
              <a:buNone/>
              <a:defRPr sz="900" b="1"/>
            </a:lvl5pPr>
            <a:lvl6pPr marL="1280040" indent="0">
              <a:buNone/>
              <a:defRPr sz="900" b="1"/>
            </a:lvl6pPr>
            <a:lvl7pPr marL="1536046" indent="0">
              <a:buNone/>
              <a:defRPr sz="900" b="1"/>
            </a:lvl7pPr>
            <a:lvl8pPr marL="1792055" indent="0">
              <a:buNone/>
              <a:defRPr sz="900" b="1"/>
            </a:lvl8pPr>
            <a:lvl9pPr marL="2048061" indent="0">
              <a:buNone/>
              <a:defRPr sz="9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28601" y="1087438"/>
            <a:ext cx="2020094" cy="1975644"/>
          </a:xfrm>
        </p:spPr>
        <p:txBody>
          <a:bodyPr/>
          <a:lstStyle>
            <a:lvl1pPr>
              <a:defRPr sz="1300"/>
            </a:lvl1pPr>
            <a:lvl2pPr>
              <a:defRPr sz="11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lvl6pPr>
              <a:defRPr sz="900"/>
            </a:lvl6pPr>
            <a:lvl7pPr>
              <a:defRPr sz="900"/>
            </a:lvl7pPr>
            <a:lvl8pPr>
              <a:defRPr sz="900"/>
            </a:lvl8pPr>
            <a:lvl9pPr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2322513" y="767557"/>
            <a:ext cx="2020888" cy="319881"/>
          </a:xfrm>
        </p:spPr>
        <p:txBody>
          <a:bodyPr anchor="b"/>
          <a:lstStyle>
            <a:lvl1pPr marL="0" indent="0">
              <a:buNone/>
              <a:defRPr sz="1300" b="1"/>
            </a:lvl1pPr>
            <a:lvl2pPr marL="256008" indent="0">
              <a:buNone/>
              <a:defRPr sz="1100" b="1"/>
            </a:lvl2pPr>
            <a:lvl3pPr marL="512016" indent="0">
              <a:buNone/>
              <a:defRPr sz="1000" b="1"/>
            </a:lvl3pPr>
            <a:lvl4pPr marL="768024" indent="0">
              <a:buNone/>
              <a:defRPr sz="900" b="1"/>
            </a:lvl4pPr>
            <a:lvl5pPr marL="1024032" indent="0">
              <a:buNone/>
              <a:defRPr sz="900" b="1"/>
            </a:lvl5pPr>
            <a:lvl6pPr marL="1280040" indent="0">
              <a:buNone/>
              <a:defRPr sz="900" b="1"/>
            </a:lvl6pPr>
            <a:lvl7pPr marL="1536046" indent="0">
              <a:buNone/>
              <a:defRPr sz="900" b="1"/>
            </a:lvl7pPr>
            <a:lvl8pPr marL="1792055" indent="0">
              <a:buNone/>
              <a:defRPr sz="900" b="1"/>
            </a:lvl8pPr>
            <a:lvl9pPr marL="2048061" indent="0">
              <a:buNone/>
              <a:defRPr sz="9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2322513" y="1087438"/>
            <a:ext cx="2020888" cy="1975644"/>
          </a:xfrm>
        </p:spPr>
        <p:txBody>
          <a:bodyPr/>
          <a:lstStyle>
            <a:lvl1pPr>
              <a:defRPr sz="1300"/>
            </a:lvl1pPr>
            <a:lvl2pPr>
              <a:defRPr sz="11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lvl6pPr>
              <a:defRPr sz="900"/>
            </a:lvl6pPr>
            <a:lvl7pPr>
              <a:defRPr sz="900"/>
            </a:lvl7pPr>
            <a:lvl8pPr>
              <a:defRPr sz="900"/>
            </a:lvl8pPr>
            <a:lvl9pPr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31618535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77247358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91270946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6" y="136525"/>
            <a:ext cx="1504157" cy="581025"/>
          </a:xfrm>
        </p:spPr>
        <p:txBody>
          <a:bodyPr anchor="b"/>
          <a:lstStyle>
            <a:lvl1pPr algn="l">
              <a:defRPr sz="11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87532" y="136531"/>
            <a:ext cx="2555875" cy="2926556"/>
          </a:xfrm>
        </p:spPr>
        <p:txBody>
          <a:bodyPr/>
          <a:lstStyle>
            <a:lvl1pPr>
              <a:defRPr sz="1800"/>
            </a:lvl1pPr>
            <a:lvl2pPr>
              <a:defRPr sz="1600"/>
            </a:lvl2pPr>
            <a:lvl3pPr>
              <a:defRPr sz="1300"/>
            </a:lvl3pPr>
            <a:lvl4pPr>
              <a:defRPr sz="1100"/>
            </a:lvl4pPr>
            <a:lvl5pPr>
              <a:defRPr sz="1100"/>
            </a:lvl5pPr>
            <a:lvl6pPr>
              <a:defRPr sz="1100"/>
            </a:lvl6pPr>
            <a:lvl7pPr>
              <a:defRPr sz="1100"/>
            </a:lvl7pPr>
            <a:lvl8pPr>
              <a:defRPr sz="1100"/>
            </a:lvl8pPr>
            <a:lvl9pPr>
              <a:defRPr sz="11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28606" y="717559"/>
            <a:ext cx="1504157" cy="2345531"/>
          </a:xfrm>
        </p:spPr>
        <p:txBody>
          <a:bodyPr/>
          <a:lstStyle>
            <a:lvl1pPr marL="0" indent="0">
              <a:buNone/>
              <a:defRPr sz="800"/>
            </a:lvl1pPr>
            <a:lvl2pPr marL="256008" indent="0">
              <a:buNone/>
              <a:defRPr sz="700"/>
            </a:lvl2pPr>
            <a:lvl3pPr marL="512016" indent="0">
              <a:buNone/>
              <a:defRPr sz="600"/>
            </a:lvl3pPr>
            <a:lvl4pPr marL="768024" indent="0">
              <a:buNone/>
              <a:defRPr sz="500"/>
            </a:lvl4pPr>
            <a:lvl5pPr marL="1024032" indent="0">
              <a:buNone/>
              <a:defRPr sz="500"/>
            </a:lvl5pPr>
            <a:lvl6pPr marL="1280040" indent="0">
              <a:buNone/>
              <a:defRPr sz="500"/>
            </a:lvl6pPr>
            <a:lvl7pPr marL="1536046" indent="0">
              <a:buNone/>
              <a:defRPr sz="500"/>
            </a:lvl7pPr>
            <a:lvl8pPr marL="1792055" indent="0">
              <a:buNone/>
              <a:defRPr sz="500"/>
            </a:lvl8pPr>
            <a:lvl9pPr marL="2048061" indent="0">
              <a:buNone/>
              <a:defRPr sz="5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24783140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96144" y="2400311"/>
            <a:ext cx="2743200" cy="283369"/>
          </a:xfrm>
        </p:spPr>
        <p:txBody>
          <a:bodyPr anchor="b"/>
          <a:lstStyle>
            <a:lvl1pPr algn="l">
              <a:defRPr sz="11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896144" y="306388"/>
            <a:ext cx="2743200" cy="2057400"/>
          </a:xfrm>
        </p:spPr>
        <p:txBody>
          <a:bodyPr/>
          <a:lstStyle>
            <a:lvl1pPr marL="0" indent="0">
              <a:buNone/>
              <a:defRPr sz="1800"/>
            </a:lvl1pPr>
            <a:lvl2pPr marL="256008" indent="0">
              <a:buNone/>
              <a:defRPr sz="1600"/>
            </a:lvl2pPr>
            <a:lvl3pPr marL="512016" indent="0">
              <a:buNone/>
              <a:defRPr sz="1300"/>
            </a:lvl3pPr>
            <a:lvl4pPr marL="768024" indent="0">
              <a:buNone/>
              <a:defRPr sz="1100"/>
            </a:lvl4pPr>
            <a:lvl5pPr marL="1024032" indent="0">
              <a:buNone/>
              <a:defRPr sz="1100"/>
            </a:lvl5pPr>
            <a:lvl6pPr marL="1280040" indent="0">
              <a:buNone/>
              <a:defRPr sz="1100"/>
            </a:lvl6pPr>
            <a:lvl7pPr marL="1536046" indent="0">
              <a:buNone/>
              <a:defRPr sz="1100"/>
            </a:lvl7pPr>
            <a:lvl8pPr marL="1792055" indent="0">
              <a:buNone/>
              <a:defRPr sz="1100"/>
            </a:lvl8pPr>
            <a:lvl9pPr marL="2048061" indent="0">
              <a:buNone/>
              <a:defRPr sz="11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96144" y="2683680"/>
            <a:ext cx="2743200" cy="402431"/>
          </a:xfrm>
        </p:spPr>
        <p:txBody>
          <a:bodyPr/>
          <a:lstStyle>
            <a:lvl1pPr marL="0" indent="0">
              <a:buNone/>
              <a:defRPr sz="800"/>
            </a:lvl1pPr>
            <a:lvl2pPr marL="256008" indent="0">
              <a:buNone/>
              <a:defRPr sz="700"/>
            </a:lvl2pPr>
            <a:lvl3pPr marL="512016" indent="0">
              <a:buNone/>
              <a:defRPr sz="600"/>
            </a:lvl3pPr>
            <a:lvl4pPr marL="768024" indent="0">
              <a:buNone/>
              <a:defRPr sz="500"/>
            </a:lvl4pPr>
            <a:lvl5pPr marL="1024032" indent="0">
              <a:buNone/>
              <a:defRPr sz="500"/>
            </a:lvl5pPr>
            <a:lvl6pPr marL="1280040" indent="0">
              <a:buNone/>
              <a:defRPr sz="500"/>
            </a:lvl6pPr>
            <a:lvl7pPr marL="1536046" indent="0">
              <a:buNone/>
              <a:defRPr sz="500"/>
            </a:lvl7pPr>
            <a:lvl8pPr marL="1792055" indent="0">
              <a:buNone/>
              <a:defRPr sz="500"/>
            </a:lvl8pPr>
            <a:lvl9pPr marL="2048061" indent="0">
              <a:buNone/>
              <a:defRPr sz="5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9531212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28508025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3314700" y="137325"/>
            <a:ext cx="1028700" cy="2925763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28600" y="137325"/>
            <a:ext cx="3009900" cy="2925763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47864334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图片 13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7111"/>
          <a:stretch/>
        </p:blipFill>
        <p:spPr>
          <a:xfrm>
            <a:off x="-1" y="0"/>
            <a:ext cx="9144001" cy="5143500"/>
          </a:xfrm>
          <a:prstGeom prst="rect">
            <a:avLst/>
          </a:prstGeom>
        </p:spPr>
      </p:pic>
      <p:pic>
        <p:nvPicPr>
          <p:cNvPr id="19" name="图片 18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2" y="3458195"/>
            <a:ext cx="9144011" cy="16853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34168548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" name="图片 13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7111"/>
          <a:stretch/>
        </p:blipFill>
        <p:spPr>
          <a:xfrm>
            <a:off x="-1" y="0"/>
            <a:ext cx="9144001" cy="5143500"/>
          </a:xfrm>
          <a:prstGeom prst="rect">
            <a:avLst/>
          </a:prstGeom>
        </p:spPr>
      </p:pic>
      <p:pic>
        <p:nvPicPr>
          <p:cNvPr id="19" name="图片 18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2" y="3458195"/>
            <a:ext cx="9144011" cy="16853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91756381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图片 6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44000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76249977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28650" y="273845"/>
            <a:ext cx="7886700" cy="994172"/>
          </a:xfrm>
          <a:prstGeom prst="rect">
            <a:avLst/>
          </a:prstGeom>
        </p:spPr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</p:nvPr>
        </p:nvSpPr>
        <p:spPr>
          <a:xfrm>
            <a:off x="628650" y="1369219"/>
            <a:ext cx="3886200" cy="3263504"/>
          </a:xfrm>
          <a:prstGeom prst="rect">
            <a:avLst/>
          </a:prstGeo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4629150" y="1369219"/>
            <a:ext cx="3886200" cy="3263504"/>
          </a:xfrm>
          <a:prstGeom prst="rect">
            <a:avLst/>
          </a:prstGeo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</p:spPr>
        <p:txBody>
          <a:bodyPr/>
          <a:lstStyle/>
          <a:p>
            <a:pPr defTabSz="914400"/>
            <a:fld id="{263D3F9F-ACD9-488C-83AD-AED08AE1FCA5}" type="datetimeFigureOut">
              <a:rPr lang="zh-CN" altLang="en-US">
                <a:solidFill>
                  <a:srgbClr val="000000"/>
                </a:solidFill>
              </a:rPr>
              <a:pPr defTabSz="914400"/>
              <a:t>2023/2/11</a:t>
            </a:fld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>
          <a:xfrm>
            <a:off x="3028950" y="4767264"/>
            <a:ext cx="3086100" cy="273844"/>
          </a:xfrm>
          <a:prstGeom prst="rect">
            <a:avLst/>
          </a:prstGeom>
        </p:spPr>
        <p:txBody>
          <a:bodyPr/>
          <a:lstStyle/>
          <a:p>
            <a:pPr defTabSz="914400"/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</p:spPr>
        <p:txBody>
          <a:bodyPr/>
          <a:lstStyle/>
          <a:p>
            <a:pPr defTabSz="914400"/>
            <a:fld id="{4C4C78C1-3AEF-4BED-B725-E77D0456D972}" type="slidenum">
              <a:rPr lang="zh-CN" altLang="en-US">
                <a:solidFill>
                  <a:srgbClr val="000000"/>
                </a:solidFill>
              </a:rPr>
              <a:pPr defTabSz="914400"/>
              <a:t>‹#›</a:t>
            </a:fld>
            <a:endParaRPr lang="zh-CN" alt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45807429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29841" y="273845"/>
            <a:ext cx="7886700" cy="994172"/>
          </a:xfrm>
          <a:prstGeom prst="rect">
            <a:avLst/>
          </a:prstGeom>
        </p:spPr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629842" y="1260872"/>
            <a:ext cx="3868340" cy="617934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629842" y="1878806"/>
            <a:ext cx="3868340" cy="276344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/>
          </p:nvPr>
        </p:nvSpPr>
        <p:spPr>
          <a:xfrm>
            <a:off x="4629151" y="1260872"/>
            <a:ext cx="3887391" cy="617934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</p:nvPr>
        </p:nvSpPr>
        <p:spPr>
          <a:xfrm>
            <a:off x="4629151" y="1878806"/>
            <a:ext cx="3887391" cy="2763441"/>
          </a:xfrm>
          <a:prstGeom prst="rect">
            <a:avLst/>
          </a:prstGeo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7" name="日期占位符 6"/>
          <p:cNvSpPr>
            <a:spLocks noGrp="1"/>
          </p:cNvSpPr>
          <p:nvPr>
            <p:ph type="dt" sz="half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</p:spPr>
        <p:txBody>
          <a:bodyPr/>
          <a:lstStyle/>
          <a:p>
            <a:pPr defTabSz="914400"/>
            <a:fld id="{263D3F9F-ACD9-488C-83AD-AED08AE1FCA5}" type="datetimeFigureOut">
              <a:rPr lang="zh-CN" altLang="en-US">
                <a:solidFill>
                  <a:srgbClr val="000000"/>
                </a:solidFill>
              </a:rPr>
              <a:pPr defTabSz="914400"/>
              <a:t>2023/2/11</a:t>
            </a:fld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8" name="页脚占位符 7"/>
          <p:cNvSpPr>
            <a:spLocks noGrp="1"/>
          </p:cNvSpPr>
          <p:nvPr>
            <p:ph type="ftr" sz="quarter" idx="11"/>
          </p:nvPr>
        </p:nvSpPr>
        <p:spPr>
          <a:xfrm>
            <a:off x="3028950" y="4767264"/>
            <a:ext cx="3086100" cy="273844"/>
          </a:xfrm>
          <a:prstGeom prst="rect">
            <a:avLst/>
          </a:prstGeom>
        </p:spPr>
        <p:txBody>
          <a:bodyPr/>
          <a:lstStyle/>
          <a:p>
            <a:pPr defTabSz="914400"/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9" name="灯片编号占位符 8"/>
          <p:cNvSpPr>
            <a:spLocks noGrp="1"/>
          </p:cNvSpPr>
          <p:nvPr>
            <p:ph type="sldNum" sz="quarter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</p:spPr>
        <p:txBody>
          <a:bodyPr/>
          <a:lstStyle/>
          <a:p>
            <a:pPr defTabSz="914400"/>
            <a:fld id="{4C4C78C1-3AEF-4BED-B725-E77D0456D972}" type="slidenum">
              <a:rPr lang="zh-CN" altLang="en-US">
                <a:solidFill>
                  <a:srgbClr val="000000"/>
                </a:solidFill>
              </a:rPr>
              <a:pPr defTabSz="914400"/>
              <a:t>‹#›</a:t>
            </a:fld>
            <a:endParaRPr lang="zh-CN" alt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38094725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28650" y="273845"/>
            <a:ext cx="7886700" cy="994172"/>
          </a:xfrm>
          <a:prstGeom prst="rect">
            <a:avLst/>
          </a:prstGeom>
        </p:spPr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</p:spPr>
        <p:txBody>
          <a:bodyPr/>
          <a:lstStyle/>
          <a:p>
            <a:pPr defTabSz="914400"/>
            <a:fld id="{263D3F9F-ACD9-488C-83AD-AED08AE1FCA5}" type="datetimeFigureOut">
              <a:rPr lang="zh-CN" altLang="en-US">
                <a:solidFill>
                  <a:srgbClr val="000000"/>
                </a:solidFill>
              </a:rPr>
              <a:pPr defTabSz="914400"/>
              <a:t>2023/2/11</a:t>
            </a:fld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>
          <a:xfrm>
            <a:off x="3028950" y="4767264"/>
            <a:ext cx="3086100" cy="273844"/>
          </a:xfrm>
          <a:prstGeom prst="rect">
            <a:avLst/>
          </a:prstGeom>
        </p:spPr>
        <p:txBody>
          <a:bodyPr/>
          <a:lstStyle/>
          <a:p>
            <a:pPr defTabSz="914400"/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</p:spPr>
        <p:txBody>
          <a:bodyPr/>
          <a:lstStyle/>
          <a:p>
            <a:pPr defTabSz="914400"/>
            <a:fld id="{4C4C78C1-3AEF-4BED-B725-E77D0456D972}" type="slidenum">
              <a:rPr lang="zh-CN" altLang="en-US">
                <a:solidFill>
                  <a:srgbClr val="000000"/>
                </a:solidFill>
              </a:rPr>
              <a:pPr defTabSz="914400"/>
              <a:t>‹#›</a:t>
            </a:fld>
            <a:endParaRPr lang="zh-CN" alt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5962438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</p:spPr>
        <p:txBody>
          <a:bodyPr/>
          <a:lstStyle/>
          <a:p>
            <a:pPr defTabSz="914400"/>
            <a:fld id="{263D3F9F-ACD9-488C-83AD-AED08AE1FCA5}" type="datetimeFigureOut">
              <a:rPr lang="zh-CN" altLang="en-US">
                <a:solidFill>
                  <a:srgbClr val="000000"/>
                </a:solidFill>
              </a:rPr>
              <a:pPr defTabSz="914400"/>
              <a:t>2023/2/11</a:t>
            </a:fld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</p:nvPr>
        </p:nvSpPr>
        <p:spPr>
          <a:xfrm>
            <a:off x="3028950" y="4767264"/>
            <a:ext cx="3086100" cy="273844"/>
          </a:xfrm>
          <a:prstGeom prst="rect">
            <a:avLst/>
          </a:prstGeom>
        </p:spPr>
        <p:txBody>
          <a:bodyPr/>
          <a:lstStyle/>
          <a:p>
            <a:pPr defTabSz="914400"/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</p:spPr>
        <p:txBody>
          <a:bodyPr/>
          <a:lstStyle/>
          <a:p>
            <a:pPr defTabSz="914400"/>
            <a:fld id="{4C4C78C1-3AEF-4BED-B725-E77D0456D972}" type="slidenum">
              <a:rPr lang="zh-CN" altLang="en-US">
                <a:solidFill>
                  <a:srgbClr val="000000"/>
                </a:solidFill>
              </a:rPr>
              <a:pPr defTabSz="914400"/>
              <a:t>‹#›</a:t>
            </a:fld>
            <a:endParaRPr lang="zh-CN" alt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69794740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29841" y="342900"/>
            <a:ext cx="2949178" cy="120015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3887391" y="740570"/>
            <a:ext cx="4629150" cy="3655219"/>
          </a:xfrm>
          <a:prstGeom prst="rect">
            <a:avLst/>
          </a:prstGeo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629841" y="1543050"/>
            <a:ext cx="2949178" cy="2858691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</p:spPr>
        <p:txBody>
          <a:bodyPr/>
          <a:lstStyle/>
          <a:p>
            <a:pPr defTabSz="914400"/>
            <a:fld id="{263D3F9F-ACD9-488C-83AD-AED08AE1FCA5}" type="datetimeFigureOut">
              <a:rPr lang="zh-CN" altLang="en-US">
                <a:solidFill>
                  <a:srgbClr val="000000"/>
                </a:solidFill>
              </a:rPr>
              <a:pPr defTabSz="914400"/>
              <a:t>2023/2/11</a:t>
            </a:fld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>
          <a:xfrm>
            <a:off x="3028950" y="4767264"/>
            <a:ext cx="3086100" cy="273844"/>
          </a:xfrm>
          <a:prstGeom prst="rect">
            <a:avLst/>
          </a:prstGeom>
        </p:spPr>
        <p:txBody>
          <a:bodyPr/>
          <a:lstStyle/>
          <a:p>
            <a:pPr defTabSz="914400"/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</p:spPr>
        <p:txBody>
          <a:bodyPr/>
          <a:lstStyle/>
          <a:p>
            <a:pPr defTabSz="914400"/>
            <a:fld id="{4C4C78C1-3AEF-4BED-B725-E77D0456D972}" type="slidenum">
              <a:rPr lang="zh-CN" altLang="en-US">
                <a:solidFill>
                  <a:srgbClr val="000000"/>
                </a:solidFill>
              </a:rPr>
              <a:pPr defTabSz="914400"/>
              <a:t>‹#›</a:t>
            </a:fld>
            <a:endParaRPr lang="zh-CN" alt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07481221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29841" y="342900"/>
            <a:ext cx="2949178" cy="120015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</p:nvPr>
        </p:nvSpPr>
        <p:spPr>
          <a:xfrm>
            <a:off x="3887391" y="740570"/>
            <a:ext cx="4629150" cy="3655219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629841" y="1543050"/>
            <a:ext cx="2949178" cy="2858691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</p:spPr>
        <p:txBody>
          <a:bodyPr/>
          <a:lstStyle/>
          <a:p>
            <a:pPr defTabSz="914400"/>
            <a:fld id="{263D3F9F-ACD9-488C-83AD-AED08AE1FCA5}" type="datetimeFigureOut">
              <a:rPr lang="zh-CN" altLang="en-US">
                <a:solidFill>
                  <a:srgbClr val="000000"/>
                </a:solidFill>
              </a:rPr>
              <a:pPr defTabSz="914400"/>
              <a:t>2023/2/11</a:t>
            </a:fld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>
          <a:xfrm>
            <a:off x="3028950" y="4767264"/>
            <a:ext cx="3086100" cy="273844"/>
          </a:xfrm>
          <a:prstGeom prst="rect">
            <a:avLst/>
          </a:prstGeom>
        </p:spPr>
        <p:txBody>
          <a:bodyPr/>
          <a:lstStyle/>
          <a:p>
            <a:pPr defTabSz="914400"/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</p:spPr>
        <p:txBody>
          <a:bodyPr/>
          <a:lstStyle/>
          <a:p>
            <a:pPr defTabSz="914400"/>
            <a:fld id="{4C4C78C1-3AEF-4BED-B725-E77D0456D972}" type="slidenum">
              <a:rPr lang="zh-CN" altLang="en-US">
                <a:solidFill>
                  <a:srgbClr val="000000"/>
                </a:solidFill>
              </a:rPr>
              <a:pPr defTabSz="914400"/>
              <a:t>‹#›</a:t>
            </a:fld>
            <a:endParaRPr lang="zh-CN" alt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79331105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28650" y="273845"/>
            <a:ext cx="7886700" cy="994172"/>
          </a:xfrm>
          <a:prstGeom prst="rect">
            <a:avLst/>
          </a:prstGeom>
        </p:spPr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628650" y="1369219"/>
            <a:ext cx="7886700" cy="3263504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</p:spPr>
        <p:txBody>
          <a:bodyPr/>
          <a:lstStyle/>
          <a:p>
            <a:pPr defTabSz="914400"/>
            <a:fld id="{263D3F9F-ACD9-488C-83AD-AED08AE1FCA5}" type="datetimeFigureOut">
              <a:rPr lang="zh-CN" altLang="en-US">
                <a:solidFill>
                  <a:srgbClr val="000000"/>
                </a:solidFill>
              </a:rPr>
              <a:pPr defTabSz="914400"/>
              <a:t>2023/2/11</a:t>
            </a:fld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>
          <a:xfrm>
            <a:off x="3028950" y="4767264"/>
            <a:ext cx="3086100" cy="273844"/>
          </a:xfrm>
          <a:prstGeom prst="rect">
            <a:avLst/>
          </a:prstGeom>
        </p:spPr>
        <p:txBody>
          <a:bodyPr/>
          <a:lstStyle/>
          <a:p>
            <a:pPr defTabSz="914400"/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</p:spPr>
        <p:txBody>
          <a:bodyPr/>
          <a:lstStyle/>
          <a:p>
            <a:pPr defTabSz="914400"/>
            <a:fld id="{4C4C78C1-3AEF-4BED-B725-E77D0456D972}" type="slidenum">
              <a:rPr lang="zh-CN" altLang="en-US">
                <a:solidFill>
                  <a:srgbClr val="000000"/>
                </a:solidFill>
              </a:rPr>
              <a:pPr defTabSz="914400"/>
              <a:t>‹#›</a:t>
            </a:fld>
            <a:endParaRPr lang="zh-CN" alt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12209702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垂直排列标题与&#10;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/>
          </p:nvPr>
        </p:nvSpPr>
        <p:spPr>
          <a:xfrm>
            <a:off x="6543676" y="273844"/>
            <a:ext cx="1971675" cy="4358879"/>
          </a:xfrm>
          <a:prstGeom prst="rect">
            <a:avLst/>
          </a:prstGeom>
        </p:spPr>
        <p:txBody>
          <a:bodyPr vert="eaVert"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628651" y="273844"/>
            <a:ext cx="5800725" cy="4358879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</p:spPr>
        <p:txBody>
          <a:bodyPr/>
          <a:lstStyle/>
          <a:p>
            <a:pPr defTabSz="914400"/>
            <a:fld id="{263D3F9F-ACD9-488C-83AD-AED08AE1FCA5}" type="datetimeFigureOut">
              <a:rPr lang="zh-CN" altLang="en-US">
                <a:solidFill>
                  <a:srgbClr val="000000"/>
                </a:solidFill>
              </a:rPr>
              <a:pPr defTabSz="914400"/>
              <a:t>2023/2/11</a:t>
            </a:fld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>
          <a:xfrm>
            <a:off x="3028950" y="4767264"/>
            <a:ext cx="3086100" cy="273844"/>
          </a:xfrm>
          <a:prstGeom prst="rect">
            <a:avLst/>
          </a:prstGeom>
        </p:spPr>
        <p:txBody>
          <a:bodyPr/>
          <a:lstStyle/>
          <a:p>
            <a:pPr defTabSz="914400"/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</p:spPr>
        <p:txBody>
          <a:bodyPr/>
          <a:lstStyle/>
          <a:p>
            <a:pPr defTabSz="914400"/>
            <a:fld id="{4C4C78C1-3AEF-4BED-B725-E77D0456D972}" type="slidenum">
              <a:rPr lang="zh-CN" altLang="en-US">
                <a:solidFill>
                  <a:srgbClr val="000000"/>
                </a:solidFill>
              </a:rPr>
              <a:pPr defTabSz="914400"/>
              <a:t>‹#›</a:t>
            </a:fld>
            <a:endParaRPr lang="zh-CN" alt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81576686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1_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/>
          </p:nvPr>
        </p:nvSpPr>
        <p:spPr>
          <a:xfrm>
            <a:off x="1143000" y="841772"/>
            <a:ext cx="6858000" cy="1790700"/>
          </a:xfrm>
          <a:prstGeom prst="rect">
            <a:avLst/>
          </a:prstGeom>
        </p:spPr>
        <p:txBody>
          <a:bodyPr anchor="b"/>
          <a:lstStyle>
            <a:lvl1pPr algn="ctr">
              <a:defRPr sz="60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副标题 2"/>
          <p:cNvSpPr>
            <a:spLocks noGrp="1"/>
          </p:cNvSpPr>
          <p:nvPr>
            <p:ph type="subTitle" idx="1"/>
          </p:nvPr>
        </p:nvSpPr>
        <p:spPr>
          <a:xfrm>
            <a:off x="1143000" y="2701528"/>
            <a:ext cx="6858000" cy="1241822"/>
          </a:xfrm>
          <a:prstGeom prst="rect">
            <a:avLst/>
          </a:prstGeo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zh-CN" altLang="en-US"/>
              <a:t>单击此处编辑母版副标题样式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>
          <a:xfrm>
            <a:off x="628650" y="4767264"/>
            <a:ext cx="2057400" cy="273844"/>
          </a:xfrm>
          <a:prstGeom prst="rect">
            <a:avLst/>
          </a:prstGeom>
        </p:spPr>
        <p:txBody>
          <a:bodyPr/>
          <a:lstStyle/>
          <a:p>
            <a:pPr defTabSz="914400"/>
            <a:fld id="{3E26BC15-B161-4C75-9B3A-128C91250747}" type="datetimeFigureOut">
              <a:rPr lang="zh-CN" altLang="en-US">
                <a:solidFill>
                  <a:srgbClr val="000000"/>
                </a:solidFill>
              </a:rPr>
              <a:pPr defTabSz="914400"/>
              <a:t>2023/2/11</a:t>
            </a:fld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>
          <a:xfrm>
            <a:off x="3028950" y="4767264"/>
            <a:ext cx="3086100" cy="273844"/>
          </a:xfrm>
          <a:prstGeom prst="rect">
            <a:avLst/>
          </a:prstGeom>
        </p:spPr>
        <p:txBody>
          <a:bodyPr/>
          <a:lstStyle/>
          <a:p>
            <a:pPr defTabSz="914400"/>
            <a:endParaRPr lang="zh-CN" altLang="en-US">
              <a:solidFill>
                <a:srgbClr val="000000"/>
              </a:solidFill>
            </a:endParaRPr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>
          <a:xfrm>
            <a:off x="6457950" y="4767264"/>
            <a:ext cx="2057400" cy="273844"/>
          </a:xfrm>
          <a:prstGeom prst="rect">
            <a:avLst/>
          </a:prstGeom>
        </p:spPr>
        <p:txBody>
          <a:bodyPr/>
          <a:lstStyle/>
          <a:p>
            <a:pPr defTabSz="914400"/>
            <a:fld id="{58B4E113-1DE2-475C-BE03-FB3C59433037}" type="slidenum">
              <a:rPr lang="zh-CN" altLang="en-US">
                <a:solidFill>
                  <a:srgbClr val="000000"/>
                </a:solidFill>
              </a:rPr>
              <a:pPr defTabSz="914400"/>
              <a:t>‹#›</a:t>
            </a:fld>
            <a:endParaRPr lang="zh-CN" altLang="en-US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49153749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42900" y="1065212"/>
            <a:ext cx="3886200" cy="73501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1943100"/>
            <a:ext cx="3200400" cy="8763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25603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51206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76809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02412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28016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53619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179222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048256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91446405"/>
      </p:ext>
    </p:extLst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16810221"/>
      </p:ext>
    </p:extLst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61157" y="2203450"/>
            <a:ext cx="3886200" cy="681038"/>
          </a:xfrm>
        </p:spPr>
        <p:txBody>
          <a:bodyPr anchor="t"/>
          <a:lstStyle>
            <a:lvl1pPr algn="l">
              <a:defRPr sz="22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61157" y="1453359"/>
            <a:ext cx="3886200" cy="750094"/>
          </a:xfrm>
        </p:spPr>
        <p:txBody>
          <a:bodyPr anchor="b"/>
          <a:lstStyle>
            <a:lvl1pPr marL="0" indent="0">
              <a:buNone/>
              <a:defRPr sz="1100">
                <a:solidFill>
                  <a:schemeClr val="tx1">
                    <a:tint val="75000"/>
                  </a:schemeClr>
                </a:solidFill>
              </a:defRPr>
            </a:lvl1pPr>
            <a:lvl2pPr marL="256032" indent="0">
              <a:buNone/>
              <a:defRPr sz="1000">
                <a:solidFill>
                  <a:schemeClr val="tx1">
                    <a:tint val="75000"/>
                  </a:schemeClr>
                </a:solidFill>
              </a:defRPr>
            </a:lvl2pPr>
            <a:lvl3pPr marL="512064" indent="0">
              <a:buNone/>
              <a:defRPr sz="900">
                <a:solidFill>
                  <a:schemeClr val="tx1">
                    <a:tint val="75000"/>
                  </a:schemeClr>
                </a:solidFill>
              </a:defRPr>
            </a:lvl3pPr>
            <a:lvl4pPr marL="768096" indent="0">
              <a:buNone/>
              <a:defRPr sz="800">
                <a:solidFill>
                  <a:schemeClr val="tx1">
                    <a:tint val="75000"/>
                  </a:schemeClr>
                </a:solidFill>
              </a:defRPr>
            </a:lvl4pPr>
            <a:lvl5pPr marL="1024128" indent="0">
              <a:buNone/>
              <a:defRPr sz="800">
                <a:solidFill>
                  <a:schemeClr val="tx1">
                    <a:tint val="75000"/>
                  </a:schemeClr>
                </a:solidFill>
              </a:defRPr>
            </a:lvl5pPr>
            <a:lvl6pPr marL="1280160" indent="0">
              <a:buNone/>
              <a:defRPr sz="800">
                <a:solidFill>
                  <a:schemeClr val="tx1">
                    <a:tint val="75000"/>
                  </a:schemeClr>
                </a:solidFill>
              </a:defRPr>
            </a:lvl6pPr>
            <a:lvl7pPr marL="1536192" indent="0">
              <a:buNone/>
              <a:defRPr sz="800">
                <a:solidFill>
                  <a:schemeClr val="tx1">
                    <a:tint val="75000"/>
                  </a:schemeClr>
                </a:solidFill>
              </a:defRPr>
            </a:lvl7pPr>
            <a:lvl8pPr marL="1792224" indent="0">
              <a:buNone/>
              <a:defRPr sz="800">
                <a:solidFill>
                  <a:schemeClr val="tx1">
                    <a:tint val="75000"/>
                  </a:schemeClr>
                </a:solidFill>
              </a:defRPr>
            </a:lvl8pPr>
            <a:lvl9pPr marL="2048256" indent="0">
              <a:buNone/>
              <a:defRPr sz="8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69847125"/>
      </p:ext>
    </p:extLst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800102"/>
            <a:ext cx="2019300" cy="2262982"/>
          </a:xfrm>
        </p:spPr>
        <p:txBody>
          <a:bodyPr/>
          <a:lstStyle>
            <a:lvl1pPr>
              <a:defRPr sz="1600"/>
            </a:lvl1pPr>
            <a:lvl2pPr>
              <a:defRPr sz="1300"/>
            </a:lvl2pPr>
            <a:lvl3pPr>
              <a:defRPr sz="1100"/>
            </a:lvl3pPr>
            <a:lvl4pPr>
              <a:defRPr sz="1000"/>
            </a:lvl4pPr>
            <a:lvl5pPr>
              <a:defRPr sz="1000"/>
            </a:lvl5pPr>
            <a:lvl6pPr>
              <a:defRPr sz="1000"/>
            </a:lvl6pPr>
            <a:lvl7pPr>
              <a:defRPr sz="1000"/>
            </a:lvl7pPr>
            <a:lvl8pPr>
              <a:defRPr sz="1000"/>
            </a:lvl8pPr>
            <a:lvl9pPr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324100" y="800102"/>
            <a:ext cx="2019300" cy="2262982"/>
          </a:xfrm>
        </p:spPr>
        <p:txBody>
          <a:bodyPr/>
          <a:lstStyle>
            <a:lvl1pPr>
              <a:defRPr sz="1600"/>
            </a:lvl1pPr>
            <a:lvl2pPr>
              <a:defRPr sz="1300"/>
            </a:lvl2pPr>
            <a:lvl3pPr>
              <a:defRPr sz="1100"/>
            </a:lvl3pPr>
            <a:lvl4pPr>
              <a:defRPr sz="1000"/>
            </a:lvl4pPr>
            <a:lvl5pPr>
              <a:defRPr sz="1000"/>
            </a:lvl5pPr>
            <a:lvl6pPr>
              <a:defRPr sz="1000"/>
            </a:lvl6pPr>
            <a:lvl7pPr>
              <a:defRPr sz="1000"/>
            </a:lvl7pPr>
            <a:lvl8pPr>
              <a:defRPr sz="1000"/>
            </a:lvl8pPr>
            <a:lvl9pPr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23427853"/>
      </p:ext>
    </p:extLst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1" y="767557"/>
            <a:ext cx="2020094" cy="319881"/>
          </a:xfrm>
        </p:spPr>
        <p:txBody>
          <a:bodyPr anchor="b"/>
          <a:lstStyle>
            <a:lvl1pPr marL="0" indent="0">
              <a:buNone/>
              <a:defRPr sz="1300" b="1"/>
            </a:lvl1pPr>
            <a:lvl2pPr marL="256032" indent="0">
              <a:buNone/>
              <a:defRPr sz="1100" b="1"/>
            </a:lvl2pPr>
            <a:lvl3pPr marL="512064" indent="0">
              <a:buNone/>
              <a:defRPr sz="1000" b="1"/>
            </a:lvl3pPr>
            <a:lvl4pPr marL="768096" indent="0">
              <a:buNone/>
              <a:defRPr sz="900" b="1"/>
            </a:lvl4pPr>
            <a:lvl5pPr marL="1024128" indent="0">
              <a:buNone/>
              <a:defRPr sz="900" b="1"/>
            </a:lvl5pPr>
            <a:lvl6pPr marL="1280160" indent="0">
              <a:buNone/>
              <a:defRPr sz="900" b="1"/>
            </a:lvl6pPr>
            <a:lvl7pPr marL="1536192" indent="0">
              <a:buNone/>
              <a:defRPr sz="900" b="1"/>
            </a:lvl7pPr>
            <a:lvl8pPr marL="1792224" indent="0">
              <a:buNone/>
              <a:defRPr sz="900" b="1"/>
            </a:lvl8pPr>
            <a:lvl9pPr marL="2048256" indent="0">
              <a:buNone/>
              <a:defRPr sz="9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28601" y="1087438"/>
            <a:ext cx="2020094" cy="1975644"/>
          </a:xfrm>
        </p:spPr>
        <p:txBody>
          <a:bodyPr/>
          <a:lstStyle>
            <a:lvl1pPr>
              <a:defRPr sz="1300"/>
            </a:lvl1pPr>
            <a:lvl2pPr>
              <a:defRPr sz="11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lvl6pPr>
              <a:defRPr sz="900"/>
            </a:lvl6pPr>
            <a:lvl7pPr>
              <a:defRPr sz="900"/>
            </a:lvl7pPr>
            <a:lvl8pPr>
              <a:defRPr sz="900"/>
            </a:lvl8pPr>
            <a:lvl9pPr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2322513" y="767557"/>
            <a:ext cx="2020888" cy="319881"/>
          </a:xfrm>
        </p:spPr>
        <p:txBody>
          <a:bodyPr anchor="b"/>
          <a:lstStyle>
            <a:lvl1pPr marL="0" indent="0">
              <a:buNone/>
              <a:defRPr sz="1300" b="1"/>
            </a:lvl1pPr>
            <a:lvl2pPr marL="256032" indent="0">
              <a:buNone/>
              <a:defRPr sz="1100" b="1"/>
            </a:lvl2pPr>
            <a:lvl3pPr marL="512064" indent="0">
              <a:buNone/>
              <a:defRPr sz="1000" b="1"/>
            </a:lvl3pPr>
            <a:lvl4pPr marL="768096" indent="0">
              <a:buNone/>
              <a:defRPr sz="900" b="1"/>
            </a:lvl4pPr>
            <a:lvl5pPr marL="1024128" indent="0">
              <a:buNone/>
              <a:defRPr sz="900" b="1"/>
            </a:lvl5pPr>
            <a:lvl6pPr marL="1280160" indent="0">
              <a:buNone/>
              <a:defRPr sz="900" b="1"/>
            </a:lvl6pPr>
            <a:lvl7pPr marL="1536192" indent="0">
              <a:buNone/>
              <a:defRPr sz="900" b="1"/>
            </a:lvl7pPr>
            <a:lvl8pPr marL="1792224" indent="0">
              <a:buNone/>
              <a:defRPr sz="900" b="1"/>
            </a:lvl8pPr>
            <a:lvl9pPr marL="2048256" indent="0">
              <a:buNone/>
              <a:defRPr sz="9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2322513" y="1087438"/>
            <a:ext cx="2020888" cy="1975644"/>
          </a:xfrm>
        </p:spPr>
        <p:txBody>
          <a:bodyPr/>
          <a:lstStyle>
            <a:lvl1pPr>
              <a:defRPr sz="1300"/>
            </a:lvl1pPr>
            <a:lvl2pPr>
              <a:defRPr sz="11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  <a:lvl6pPr>
              <a:defRPr sz="900"/>
            </a:lvl6pPr>
            <a:lvl7pPr>
              <a:defRPr sz="900"/>
            </a:lvl7pPr>
            <a:lvl8pPr>
              <a:defRPr sz="900"/>
            </a:lvl8pPr>
            <a:lvl9pPr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48029394"/>
      </p:ext>
    </p:extLst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40851995"/>
      </p:ext>
    </p:extLst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16045643"/>
      </p:ext>
    </p:extLst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2" y="136525"/>
            <a:ext cx="1504157" cy="581025"/>
          </a:xfrm>
        </p:spPr>
        <p:txBody>
          <a:bodyPr anchor="b"/>
          <a:lstStyle>
            <a:lvl1pPr algn="l">
              <a:defRPr sz="11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787527" y="136528"/>
            <a:ext cx="2555875" cy="2926556"/>
          </a:xfrm>
        </p:spPr>
        <p:txBody>
          <a:bodyPr/>
          <a:lstStyle>
            <a:lvl1pPr>
              <a:defRPr sz="1800"/>
            </a:lvl1pPr>
            <a:lvl2pPr>
              <a:defRPr sz="1600"/>
            </a:lvl2pPr>
            <a:lvl3pPr>
              <a:defRPr sz="1300"/>
            </a:lvl3pPr>
            <a:lvl4pPr>
              <a:defRPr sz="1100"/>
            </a:lvl4pPr>
            <a:lvl5pPr>
              <a:defRPr sz="1100"/>
            </a:lvl5pPr>
            <a:lvl6pPr>
              <a:defRPr sz="1100"/>
            </a:lvl6pPr>
            <a:lvl7pPr>
              <a:defRPr sz="1100"/>
            </a:lvl7pPr>
            <a:lvl8pPr>
              <a:defRPr sz="1100"/>
            </a:lvl8pPr>
            <a:lvl9pPr>
              <a:defRPr sz="11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28602" y="717553"/>
            <a:ext cx="1504157" cy="2345531"/>
          </a:xfrm>
        </p:spPr>
        <p:txBody>
          <a:bodyPr/>
          <a:lstStyle>
            <a:lvl1pPr marL="0" indent="0">
              <a:buNone/>
              <a:defRPr sz="800"/>
            </a:lvl1pPr>
            <a:lvl2pPr marL="256032" indent="0">
              <a:buNone/>
              <a:defRPr sz="700"/>
            </a:lvl2pPr>
            <a:lvl3pPr marL="512064" indent="0">
              <a:buNone/>
              <a:defRPr sz="600"/>
            </a:lvl3pPr>
            <a:lvl4pPr marL="768096" indent="0">
              <a:buNone/>
              <a:defRPr sz="500"/>
            </a:lvl4pPr>
            <a:lvl5pPr marL="1024128" indent="0">
              <a:buNone/>
              <a:defRPr sz="500"/>
            </a:lvl5pPr>
            <a:lvl6pPr marL="1280160" indent="0">
              <a:buNone/>
              <a:defRPr sz="500"/>
            </a:lvl6pPr>
            <a:lvl7pPr marL="1536192" indent="0">
              <a:buNone/>
              <a:defRPr sz="500"/>
            </a:lvl7pPr>
            <a:lvl8pPr marL="1792224" indent="0">
              <a:buNone/>
              <a:defRPr sz="500"/>
            </a:lvl8pPr>
            <a:lvl9pPr marL="2048256" indent="0">
              <a:buNone/>
              <a:defRPr sz="5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51536101"/>
      </p:ext>
    </p:extLst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96144" y="2400302"/>
            <a:ext cx="2743200" cy="283369"/>
          </a:xfrm>
        </p:spPr>
        <p:txBody>
          <a:bodyPr anchor="b"/>
          <a:lstStyle>
            <a:lvl1pPr algn="l">
              <a:defRPr sz="11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896144" y="306388"/>
            <a:ext cx="2743200" cy="2057400"/>
          </a:xfrm>
        </p:spPr>
        <p:txBody>
          <a:bodyPr/>
          <a:lstStyle>
            <a:lvl1pPr marL="0" indent="0">
              <a:buNone/>
              <a:defRPr sz="1800"/>
            </a:lvl1pPr>
            <a:lvl2pPr marL="256032" indent="0">
              <a:buNone/>
              <a:defRPr sz="1600"/>
            </a:lvl2pPr>
            <a:lvl3pPr marL="512064" indent="0">
              <a:buNone/>
              <a:defRPr sz="1300"/>
            </a:lvl3pPr>
            <a:lvl4pPr marL="768096" indent="0">
              <a:buNone/>
              <a:defRPr sz="1100"/>
            </a:lvl4pPr>
            <a:lvl5pPr marL="1024128" indent="0">
              <a:buNone/>
              <a:defRPr sz="1100"/>
            </a:lvl5pPr>
            <a:lvl6pPr marL="1280160" indent="0">
              <a:buNone/>
              <a:defRPr sz="1100"/>
            </a:lvl6pPr>
            <a:lvl7pPr marL="1536192" indent="0">
              <a:buNone/>
              <a:defRPr sz="1100"/>
            </a:lvl7pPr>
            <a:lvl8pPr marL="1792224" indent="0">
              <a:buNone/>
              <a:defRPr sz="1100"/>
            </a:lvl8pPr>
            <a:lvl9pPr marL="2048256" indent="0">
              <a:buNone/>
              <a:defRPr sz="11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96144" y="2683671"/>
            <a:ext cx="2743200" cy="402431"/>
          </a:xfrm>
        </p:spPr>
        <p:txBody>
          <a:bodyPr/>
          <a:lstStyle>
            <a:lvl1pPr marL="0" indent="0">
              <a:buNone/>
              <a:defRPr sz="800"/>
            </a:lvl1pPr>
            <a:lvl2pPr marL="256032" indent="0">
              <a:buNone/>
              <a:defRPr sz="700"/>
            </a:lvl2pPr>
            <a:lvl3pPr marL="512064" indent="0">
              <a:buNone/>
              <a:defRPr sz="600"/>
            </a:lvl3pPr>
            <a:lvl4pPr marL="768096" indent="0">
              <a:buNone/>
              <a:defRPr sz="500"/>
            </a:lvl4pPr>
            <a:lvl5pPr marL="1024128" indent="0">
              <a:buNone/>
              <a:defRPr sz="500"/>
            </a:lvl5pPr>
            <a:lvl6pPr marL="1280160" indent="0">
              <a:buNone/>
              <a:defRPr sz="500"/>
            </a:lvl6pPr>
            <a:lvl7pPr marL="1536192" indent="0">
              <a:buNone/>
              <a:defRPr sz="500"/>
            </a:lvl7pPr>
            <a:lvl8pPr marL="1792224" indent="0">
              <a:buNone/>
              <a:defRPr sz="500"/>
            </a:lvl8pPr>
            <a:lvl9pPr marL="2048256" indent="0">
              <a:buNone/>
              <a:defRPr sz="5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9008842"/>
      </p:ext>
    </p:extLst>
  </p:cSld>
  <p:clrMapOvr>
    <a:masterClrMapping/>
  </p:clrMapOvr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09076225"/>
      </p:ext>
    </p:extLst>
  </p:cSld>
  <p:clrMapOvr>
    <a:masterClrMapping/>
  </p:clrMapOvr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3314700" y="137321"/>
            <a:ext cx="1028700" cy="2925763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28600" y="137321"/>
            <a:ext cx="3009900" cy="2925763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4962806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1.xml"/><Relationship Id="rId3" Type="http://schemas.openxmlformats.org/officeDocument/2006/relationships/slideLayout" Target="../slideLayouts/slideLayout26.xml"/><Relationship Id="rId7" Type="http://schemas.openxmlformats.org/officeDocument/2006/relationships/slideLayout" Target="../slideLayouts/slideLayout30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5.xml"/><Relationship Id="rId1" Type="http://schemas.openxmlformats.org/officeDocument/2006/relationships/slideLayout" Target="../slideLayouts/slideLayout24.xml"/><Relationship Id="rId6" Type="http://schemas.openxmlformats.org/officeDocument/2006/relationships/slideLayout" Target="../slideLayouts/slideLayout29.xml"/><Relationship Id="rId11" Type="http://schemas.openxmlformats.org/officeDocument/2006/relationships/slideLayout" Target="../slideLayouts/slideLayout34.xml"/><Relationship Id="rId5" Type="http://schemas.openxmlformats.org/officeDocument/2006/relationships/slideLayout" Target="../slideLayouts/slideLayout28.xml"/><Relationship Id="rId10" Type="http://schemas.openxmlformats.org/officeDocument/2006/relationships/slideLayout" Target="../slideLayouts/slideLayout33.xml"/><Relationship Id="rId4" Type="http://schemas.openxmlformats.org/officeDocument/2006/relationships/slideLayout" Target="../slideLayouts/slideLayout27.xml"/><Relationship Id="rId9" Type="http://schemas.openxmlformats.org/officeDocument/2006/relationships/slideLayout" Target="../slideLayouts/slideLayout32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2.xml"/><Relationship Id="rId13" Type="http://schemas.openxmlformats.org/officeDocument/2006/relationships/theme" Target="../theme/theme4.xml"/><Relationship Id="rId3" Type="http://schemas.openxmlformats.org/officeDocument/2006/relationships/slideLayout" Target="../slideLayouts/slideLayout37.xml"/><Relationship Id="rId7" Type="http://schemas.openxmlformats.org/officeDocument/2006/relationships/slideLayout" Target="../slideLayouts/slideLayout41.xml"/><Relationship Id="rId12" Type="http://schemas.openxmlformats.org/officeDocument/2006/relationships/slideLayout" Target="../slideLayouts/slideLayout46.xml"/><Relationship Id="rId2" Type="http://schemas.openxmlformats.org/officeDocument/2006/relationships/slideLayout" Target="../slideLayouts/slideLayout36.xml"/><Relationship Id="rId1" Type="http://schemas.openxmlformats.org/officeDocument/2006/relationships/slideLayout" Target="../slideLayouts/slideLayout35.xml"/><Relationship Id="rId6" Type="http://schemas.openxmlformats.org/officeDocument/2006/relationships/slideLayout" Target="../slideLayouts/slideLayout40.xml"/><Relationship Id="rId11" Type="http://schemas.openxmlformats.org/officeDocument/2006/relationships/slideLayout" Target="../slideLayouts/slideLayout45.xml"/><Relationship Id="rId5" Type="http://schemas.openxmlformats.org/officeDocument/2006/relationships/slideLayout" Target="../slideLayouts/slideLayout39.xml"/><Relationship Id="rId10" Type="http://schemas.openxmlformats.org/officeDocument/2006/relationships/slideLayout" Target="../slideLayouts/slideLayout44.xml"/><Relationship Id="rId4" Type="http://schemas.openxmlformats.org/officeDocument/2006/relationships/slideLayout" Target="../slideLayouts/slideLayout38.xml"/><Relationship Id="rId9" Type="http://schemas.openxmlformats.org/officeDocument/2006/relationships/slideLayout" Target="../slideLayouts/slideLayout43.xml"/></Relationships>
</file>

<file path=ppt/slideMasters/_rels/slideMaster5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54.xml"/><Relationship Id="rId3" Type="http://schemas.openxmlformats.org/officeDocument/2006/relationships/slideLayout" Target="../slideLayouts/slideLayout49.xml"/><Relationship Id="rId7" Type="http://schemas.openxmlformats.org/officeDocument/2006/relationships/slideLayout" Target="../slideLayouts/slideLayout53.xml"/><Relationship Id="rId12" Type="http://schemas.openxmlformats.org/officeDocument/2006/relationships/theme" Target="../theme/theme5.xml"/><Relationship Id="rId2" Type="http://schemas.openxmlformats.org/officeDocument/2006/relationships/slideLayout" Target="../slideLayouts/slideLayout48.xml"/><Relationship Id="rId1" Type="http://schemas.openxmlformats.org/officeDocument/2006/relationships/slideLayout" Target="../slideLayouts/slideLayout47.xml"/><Relationship Id="rId6" Type="http://schemas.openxmlformats.org/officeDocument/2006/relationships/slideLayout" Target="../slideLayouts/slideLayout52.xml"/><Relationship Id="rId11" Type="http://schemas.openxmlformats.org/officeDocument/2006/relationships/slideLayout" Target="../slideLayouts/slideLayout57.xml"/><Relationship Id="rId5" Type="http://schemas.openxmlformats.org/officeDocument/2006/relationships/slideLayout" Target="../slideLayouts/slideLayout51.xml"/><Relationship Id="rId10" Type="http://schemas.openxmlformats.org/officeDocument/2006/relationships/slideLayout" Target="../slideLayouts/slideLayout56.xml"/><Relationship Id="rId4" Type="http://schemas.openxmlformats.org/officeDocument/2006/relationships/slideLayout" Target="../slideLayouts/slideLayout50.xml"/><Relationship Id="rId9" Type="http://schemas.openxmlformats.org/officeDocument/2006/relationships/slideLayout" Target="../slideLayouts/slideLayout5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28600" y="137319"/>
            <a:ext cx="4114800" cy="571500"/>
          </a:xfrm>
          <a:prstGeom prst="rect">
            <a:avLst/>
          </a:prstGeom>
        </p:spPr>
        <p:txBody>
          <a:bodyPr vert="horz" lIns="91430" tIns="45720" rIns="9143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800103"/>
            <a:ext cx="4114800" cy="2262982"/>
          </a:xfrm>
          <a:prstGeom prst="rect">
            <a:avLst/>
          </a:prstGeom>
        </p:spPr>
        <p:txBody>
          <a:bodyPr vert="horz" lIns="91430" tIns="45720" rIns="9143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228600" y="3178182"/>
            <a:ext cx="1066800" cy="182563"/>
          </a:xfrm>
          <a:prstGeom prst="rect">
            <a:avLst/>
          </a:prstGeom>
        </p:spPr>
        <p:txBody>
          <a:bodyPr vert="horz" lIns="91430" tIns="45720" rIns="91430" bIns="45720" rtlCol="0" anchor="ctr"/>
          <a:lstStyle>
            <a:lvl1pPr algn="l">
              <a:defRPr sz="8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562100" y="3178182"/>
            <a:ext cx="1447800" cy="182563"/>
          </a:xfrm>
          <a:prstGeom prst="rect">
            <a:avLst/>
          </a:prstGeom>
        </p:spPr>
        <p:txBody>
          <a:bodyPr vert="horz" lIns="91430" tIns="45720" rIns="91430" bIns="45720" rtlCol="0" anchor="ctr"/>
          <a:lstStyle>
            <a:lvl1pPr algn="ctr">
              <a:defRPr sz="8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3276600" y="3178182"/>
            <a:ext cx="1066800" cy="182563"/>
          </a:xfrm>
          <a:prstGeom prst="rect">
            <a:avLst/>
          </a:prstGeom>
        </p:spPr>
        <p:txBody>
          <a:bodyPr vert="horz" lIns="91430" tIns="45720" rIns="91430" bIns="45720" rtlCol="0" anchor="ctr"/>
          <a:lstStyle>
            <a:lvl1pPr algn="r">
              <a:defRPr sz="8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8694997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ctr" defTabSz="609550" rtl="0" eaLnBrk="1" latinLnBrk="0" hangingPunct="1">
        <a:spcBef>
          <a:spcPct val="0"/>
        </a:spcBef>
        <a:buNone/>
        <a:defRPr sz="29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579" indent="-228579" algn="l" defTabSz="609550" rtl="0" eaLnBrk="1" latinLnBrk="0" hangingPunct="1">
        <a:spcBef>
          <a:spcPct val="20000"/>
        </a:spcBef>
        <a:buFont typeface="Arial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495261" indent="-190486" algn="l" defTabSz="609550" rtl="0" eaLnBrk="1" latinLnBrk="0" hangingPunct="1">
        <a:spcBef>
          <a:spcPct val="20000"/>
        </a:spcBef>
        <a:buFont typeface="Arial" pitchFamily="34" charset="0"/>
        <a:buChar char="–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761942" indent="-152392" algn="l" defTabSz="609550" rtl="0" eaLnBrk="1" latinLnBrk="0" hangingPunct="1">
        <a:spcBef>
          <a:spcPct val="20000"/>
        </a:spcBef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3pPr>
      <a:lvl4pPr marL="1066712" indent="-152392" algn="l" defTabSz="609550" rtl="0" eaLnBrk="1" latinLnBrk="0" hangingPunct="1">
        <a:spcBef>
          <a:spcPct val="20000"/>
        </a:spcBef>
        <a:buFont typeface="Arial" pitchFamily="34" charset="0"/>
        <a:buChar char="–"/>
        <a:defRPr sz="13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493" indent="-152392" algn="l" defTabSz="609550" rtl="0" eaLnBrk="1" latinLnBrk="0" hangingPunct="1">
        <a:spcBef>
          <a:spcPct val="20000"/>
        </a:spcBef>
        <a:buFont typeface="Arial" pitchFamily="34" charset="0"/>
        <a:buChar char="»"/>
        <a:defRPr sz="1300" kern="1200">
          <a:solidFill>
            <a:schemeClr val="tx1"/>
          </a:solidFill>
          <a:latin typeface="+mn-lt"/>
          <a:ea typeface="+mn-ea"/>
          <a:cs typeface="+mn-cs"/>
        </a:defRPr>
      </a:lvl5pPr>
      <a:lvl6pPr marL="1676260" indent="-152392" algn="l" defTabSz="609550" rtl="0" eaLnBrk="1" latinLnBrk="0" hangingPunct="1">
        <a:spcBef>
          <a:spcPct val="20000"/>
        </a:spcBef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6pPr>
      <a:lvl7pPr marL="1981043" indent="-152392" algn="l" defTabSz="609550" rtl="0" eaLnBrk="1" latinLnBrk="0" hangingPunct="1">
        <a:spcBef>
          <a:spcPct val="20000"/>
        </a:spcBef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7pPr>
      <a:lvl8pPr marL="2285817" indent="-152392" algn="l" defTabSz="609550" rtl="0" eaLnBrk="1" latinLnBrk="0" hangingPunct="1">
        <a:spcBef>
          <a:spcPct val="20000"/>
        </a:spcBef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8pPr>
      <a:lvl9pPr marL="2590594" indent="-152392" algn="l" defTabSz="609550" rtl="0" eaLnBrk="1" latinLnBrk="0" hangingPunct="1">
        <a:spcBef>
          <a:spcPct val="20000"/>
        </a:spcBef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09550" rtl="0" eaLnBrk="1" latinLnBrk="0" hangingPunct="1">
        <a:defRPr sz="1200" kern="1200">
          <a:solidFill>
            <a:schemeClr val="tx1"/>
          </a:solidFill>
          <a:latin typeface="+mn-lt"/>
          <a:ea typeface="+mn-ea"/>
          <a:cs typeface="+mn-cs"/>
        </a:defRPr>
      </a:lvl1pPr>
      <a:lvl2pPr marL="304776" algn="l" defTabSz="609550" rtl="0" eaLnBrk="1" latinLnBrk="0" hangingPunct="1">
        <a:defRPr sz="1200" kern="1200">
          <a:solidFill>
            <a:schemeClr val="tx1"/>
          </a:solidFill>
          <a:latin typeface="+mn-lt"/>
          <a:ea typeface="+mn-ea"/>
          <a:cs typeface="+mn-cs"/>
        </a:defRPr>
      </a:lvl2pPr>
      <a:lvl3pPr marL="609550" algn="l" defTabSz="609550" rtl="0" eaLnBrk="1" latinLnBrk="0" hangingPunct="1">
        <a:defRPr sz="1200" kern="1200">
          <a:solidFill>
            <a:schemeClr val="tx1"/>
          </a:solidFill>
          <a:latin typeface="+mn-lt"/>
          <a:ea typeface="+mn-ea"/>
          <a:cs typeface="+mn-cs"/>
        </a:defRPr>
      </a:lvl3pPr>
      <a:lvl4pPr marL="914334" algn="l" defTabSz="609550" rtl="0" eaLnBrk="1" latinLnBrk="0" hangingPunct="1">
        <a:defRPr sz="1200" kern="1200">
          <a:solidFill>
            <a:schemeClr val="tx1"/>
          </a:solidFill>
          <a:latin typeface="+mn-lt"/>
          <a:ea typeface="+mn-ea"/>
          <a:cs typeface="+mn-cs"/>
        </a:defRPr>
      </a:lvl4pPr>
      <a:lvl5pPr marL="1219102" algn="l" defTabSz="609550" rtl="0" eaLnBrk="1" latinLnBrk="0" hangingPunct="1">
        <a:defRPr sz="1200" kern="1200">
          <a:solidFill>
            <a:schemeClr val="tx1"/>
          </a:solidFill>
          <a:latin typeface="+mn-lt"/>
          <a:ea typeface="+mn-ea"/>
          <a:cs typeface="+mn-cs"/>
        </a:defRPr>
      </a:lvl5pPr>
      <a:lvl6pPr marL="1523884" algn="l" defTabSz="609550" rtl="0" eaLnBrk="1" latinLnBrk="0" hangingPunct="1">
        <a:defRPr sz="1200" kern="1200">
          <a:solidFill>
            <a:schemeClr val="tx1"/>
          </a:solidFill>
          <a:latin typeface="+mn-lt"/>
          <a:ea typeface="+mn-ea"/>
          <a:cs typeface="+mn-cs"/>
        </a:defRPr>
      </a:lvl6pPr>
      <a:lvl7pPr marL="1828667" algn="l" defTabSz="609550" rtl="0" eaLnBrk="1" latinLnBrk="0" hangingPunct="1">
        <a:defRPr sz="1200" kern="1200">
          <a:solidFill>
            <a:schemeClr val="tx1"/>
          </a:solidFill>
          <a:latin typeface="+mn-lt"/>
          <a:ea typeface="+mn-ea"/>
          <a:cs typeface="+mn-cs"/>
        </a:defRPr>
      </a:lvl7pPr>
      <a:lvl8pPr marL="2133435" algn="l" defTabSz="609550" rtl="0" eaLnBrk="1" latinLnBrk="0" hangingPunct="1">
        <a:defRPr sz="1200" kern="1200">
          <a:solidFill>
            <a:schemeClr val="tx1"/>
          </a:solidFill>
          <a:latin typeface="+mn-lt"/>
          <a:ea typeface="+mn-ea"/>
          <a:cs typeface="+mn-cs"/>
        </a:defRPr>
      </a:lvl8pPr>
      <a:lvl9pPr marL="2438214" algn="l" defTabSz="609550" rtl="0" eaLnBrk="1" latinLnBrk="0" hangingPunct="1">
        <a:defRPr sz="12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95269505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  <p:sldLayoutId id="2147483692" r:id="rId8"/>
    <p:sldLayoutId id="2147483693" r:id="rId9"/>
    <p:sldLayoutId id="2147483694" r:id="rId10"/>
    <p:sldLayoutId id="2147483695" r:id="rId11"/>
    <p:sldLayoutId id="2147483696" r:id="rId12"/>
  </p:sldLayoutIdLst>
  <p:txStyles>
    <p:titleStyle>
      <a:lvl1pPr algn="l" defTabSz="914302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572" indent="-228572" algn="l" defTabSz="914302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726" indent="-228572" algn="l" defTabSz="914302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2874" indent="-228572" algn="l" defTabSz="914302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018" indent="-228572" algn="l" defTabSz="914302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168" indent="-228572" algn="l" defTabSz="914302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320" indent="-228572" algn="l" defTabSz="914302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464" indent="-228572" algn="l" defTabSz="914302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608" indent="-228572" algn="l" defTabSz="914302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5766" indent="-228572" algn="l" defTabSz="914302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30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46" algn="l" defTabSz="91430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02" algn="l" defTabSz="91430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446" algn="l" defTabSz="91430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602" algn="l" defTabSz="91430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742" algn="l" defTabSz="91430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2892" algn="l" defTabSz="91430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039" algn="l" defTabSz="91430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193" algn="l" defTabSz="914302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28600" y="137319"/>
            <a:ext cx="4114800" cy="571500"/>
          </a:xfrm>
          <a:prstGeom prst="rect">
            <a:avLst/>
          </a:prstGeom>
        </p:spPr>
        <p:txBody>
          <a:bodyPr vert="horz" lIns="51206" tIns="25603" rIns="51206" bIns="25603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800103"/>
            <a:ext cx="4114800" cy="2262982"/>
          </a:xfrm>
          <a:prstGeom prst="rect">
            <a:avLst/>
          </a:prstGeom>
        </p:spPr>
        <p:txBody>
          <a:bodyPr vert="horz" lIns="51206" tIns="25603" rIns="51206" bIns="25603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228600" y="3178182"/>
            <a:ext cx="1066800" cy="182563"/>
          </a:xfrm>
          <a:prstGeom prst="rect">
            <a:avLst/>
          </a:prstGeom>
        </p:spPr>
        <p:txBody>
          <a:bodyPr vert="horz" lIns="51206" tIns="25603" rIns="51206" bIns="25603" rtlCol="0" anchor="ctr"/>
          <a:lstStyle>
            <a:lvl1pPr algn="l">
              <a:defRPr sz="7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512016"/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512016"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562100" y="3178182"/>
            <a:ext cx="1447800" cy="182563"/>
          </a:xfrm>
          <a:prstGeom prst="rect">
            <a:avLst/>
          </a:prstGeom>
        </p:spPr>
        <p:txBody>
          <a:bodyPr vert="horz" lIns="51206" tIns="25603" rIns="51206" bIns="25603" rtlCol="0" anchor="ctr"/>
          <a:lstStyle>
            <a:lvl1pPr algn="ctr">
              <a:defRPr sz="7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512016"/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3276600" y="3178182"/>
            <a:ext cx="1066800" cy="182563"/>
          </a:xfrm>
          <a:prstGeom prst="rect">
            <a:avLst/>
          </a:prstGeom>
        </p:spPr>
        <p:txBody>
          <a:bodyPr vert="horz" lIns="51206" tIns="25603" rIns="51206" bIns="25603" rtlCol="0" anchor="ctr"/>
          <a:lstStyle>
            <a:lvl1pPr algn="r">
              <a:defRPr sz="7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512016"/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512016"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876513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8" r:id="rId1"/>
    <p:sldLayoutId id="2147483699" r:id="rId2"/>
    <p:sldLayoutId id="2147483700" r:id="rId3"/>
    <p:sldLayoutId id="2147483701" r:id="rId4"/>
    <p:sldLayoutId id="2147483702" r:id="rId5"/>
    <p:sldLayoutId id="2147483703" r:id="rId6"/>
    <p:sldLayoutId id="2147483704" r:id="rId7"/>
    <p:sldLayoutId id="2147483705" r:id="rId8"/>
    <p:sldLayoutId id="2147483706" r:id="rId9"/>
    <p:sldLayoutId id="2147483707" r:id="rId10"/>
    <p:sldLayoutId id="2147483708" r:id="rId11"/>
  </p:sldLayoutIdLst>
  <p:txStyles>
    <p:titleStyle>
      <a:lvl1pPr algn="ctr" defTabSz="512016" rtl="0" eaLnBrk="1" latinLnBrk="0" hangingPunct="1">
        <a:spcBef>
          <a:spcPct val="0"/>
        </a:spcBef>
        <a:buNone/>
        <a:defRPr sz="25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92006" indent="-192006" algn="l" defTabSz="512016" rtl="0" eaLnBrk="1" latinLnBrk="0" hangingPunct="1">
        <a:spcBef>
          <a:spcPct val="20000"/>
        </a:spcBef>
        <a:buFont typeface="Arial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16011" indent="-160007" algn="l" defTabSz="512016" rtl="0" eaLnBrk="1" latinLnBrk="0" hangingPunct="1">
        <a:spcBef>
          <a:spcPct val="20000"/>
        </a:spcBef>
        <a:buFont typeface="Arial" pitchFamily="34" charset="0"/>
        <a:buChar char="–"/>
        <a:defRPr sz="1600" kern="1200">
          <a:solidFill>
            <a:schemeClr val="tx1"/>
          </a:solidFill>
          <a:latin typeface="+mn-lt"/>
          <a:ea typeface="+mn-ea"/>
          <a:cs typeface="+mn-cs"/>
        </a:defRPr>
      </a:lvl2pPr>
      <a:lvl3pPr marL="640020" indent="-128004" algn="l" defTabSz="512016" rtl="0" eaLnBrk="1" latinLnBrk="0" hangingPunct="1">
        <a:spcBef>
          <a:spcPct val="20000"/>
        </a:spcBef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3pPr>
      <a:lvl4pPr marL="896028" indent="-128004" algn="l" defTabSz="512016" rtl="0" eaLnBrk="1" latinLnBrk="0" hangingPunct="1">
        <a:spcBef>
          <a:spcPct val="20000"/>
        </a:spcBef>
        <a:buFont typeface="Arial" pitchFamily="34" charset="0"/>
        <a:buChar char="–"/>
        <a:defRPr sz="1100" kern="1200">
          <a:solidFill>
            <a:schemeClr val="tx1"/>
          </a:solidFill>
          <a:latin typeface="+mn-lt"/>
          <a:ea typeface="+mn-ea"/>
          <a:cs typeface="+mn-cs"/>
        </a:defRPr>
      </a:lvl4pPr>
      <a:lvl5pPr marL="1152036" indent="-128004" algn="l" defTabSz="512016" rtl="0" eaLnBrk="1" latinLnBrk="0" hangingPunct="1">
        <a:spcBef>
          <a:spcPct val="20000"/>
        </a:spcBef>
        <a:buFont typeface="Arial" pitchFamily="34" charset="0"/>
        <a:buChar char="»"/>
        <a:defRPr sz="1100" kern="1200">
          <a:solidFill>
            <a:schemeClr val="tx1"/>
          </a:solidFill>
          <a:latin typeface="+mn-lt"/>
          <a:ea typeface="+mn-ea"/>
          <a:cs typeface="+mn-cs"/>
        </a:defRPr>
      </a:lvl5pPr>
      <a:lvl6pPr marL="1408043" indent="-128004" algn="l" defTabSz="512016" rtl="0" eaLnBrk="1" latinLnBrk="0" hangingPunct="1">
        <a:spcBef>
          <a:spcPct val="20000"/>
        </a:spcBef>
        <a:buFont typeface="Arial" pitchFamily="34" charset="0"/>
        <a:buChar char="•"/>
        <a:defRPr sz="1100" kern="1200">
          <a:solidFill>
            <a:schemeClr val="tx1"/>
          </a:solidFill>
          <a:latin typeface="+mn-lt"/>
          <a:ea typeface="+mn-ea"/>
          <a:cs typeface="+mn-cs"/>
        </a:defRPr>
      </a:lvl6pPr>
      <a:lvl7pPr marL="1664044" indent="-128004" algn="l" defTabSz="512016" rtl="0" eaLnBrk="1" latinLnBrk="0" hangingPunct="1">
        <a:spcBef>
          <a:spcPct val="20000"/>
        </a:spcBef>
        <a:buFont typeface="Arial" pitchFamily="34" charset="0"/>
        <a:buChar char="•"/>
        <a:defRPr sz="1100" kern="1200">
          <a:solidFill>
            <a:schemeClr val="tx1"/>
          </a:solidFill>
          <a:latin typeface="+mn-lt"/>
          <a:ea typeface="+mn-ea"/>
          <a:cs typeface="+mn-cs"/>
        </a:defRPr>
      </a:lvl7pPr>
      <a:lvl8pPr marL="1920057" indent="-128004" algn="l" defTabSz="512016" rtl="0" eaLnBrk="1" latinLnBrk="0" hangingPunct="1">
        <a:spcBef>
          <a:spcPct val="20000"/>
        </a:spcBef>
        <a:buFont typeface="Arial" pitchFamily="34" charset="0"/>
        <a:buChar char="•"/>
        <a:defRPr sz="1100" kern="1200">
          <a:solidFill>
            <a:schemeClr val="tx1"/>
          </a:solidFill>
          <a:latin typeface="+mn-lt"/>
          <a:ea typeface="+mn-ea"/>
          <a:cs typeface="+mn-cs"/>
        </a:defRPr>
      </a:lvl8pPr>
      <a:lvl9pPr marL="2176063" indent="-128004" algn="l" defTabSz="512016" rtl="0" eaLnBrk="1" latinLnBrk="0" hangingPunct="1">
        <a:spcBef>
          <a:spcPct val="20000"/>
        </a:spcBef>
        <a:buFont typeface="Arial" pitchFamily="34" charset="0"/>
        <a:buChar char="•"/>
        <a:defRPr sz="11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512016" rtl="0" eaLnBrk="1" latinLnBrk="0" hangingPunct="1">
        <a:defRPr sz="1000" kern="1200">
          <a:solidFill>
            <a:schemeClr val="tx1"/>
          </a:solidFill>
          <a:latin typeface="+mn-lt"/>
          <a:ea typeface="+mn-ea"/>
          <a:cs typeface="+mn-cs"/>
        </a:defRPr>
      </a:lvl1pPr>
      <a:lvl2pPr marL="256008" algn="l" defTabSz="512016" rtl="0" eaLnBrk="1" latinLnBrk="0" hangingPunct="1">
        <a:defRPr sz="1000" kern="1200">
          <a:solidFill>
            <a:schemeClr val="tx1"/>
          </a:solidFill>
          <a:latin typeface="+mn-lt"/>
          <a:ea typeface="+mn-ea"/>
          <a:cs typeface="+mn-cs"/>
        </a:defRPr>
      </a:lvl2pPr>
      <a:lvl3pPr marL="512016" algn="l" defTabSz="512016" rtl="0" eaLnBrk="1" latinLnBrk="0" hangingPunct="1">
        <a:defRPr sz="1000" kern="1200">
          <a:solidFill>
            <a:schemeClr val="tx1"/>
          </a:solidFill>
          <a:latin typeface="+mn-lt"/>
          <a:ea typeface="+mn-ea"/>
          <a:cs typeface="+mn-cs"/>
        </a:defRPr>
      </a:lvl3pPr>
      <a:lvl4pPr marL="768024" algn="l" defTabSz="512016" rtl="0" eaLnBrk="1" latinLnBrk="0" hangingPunct="1">
        <a:defRPr sz="1000" kern="1200">
          <a:solidFill>
            <a:schemeClr val="tx1"/>
          </a:solidFill>
          <a:latin typeface="+mn-lt"/>
          <a:ea typeface="+mn-ea"/>
          <a:cs typeface="+mn-cs"/>
        </a:defRPr>
      </a:lvl4pPr>
      <a:lvl5pPr marL="1024032" algn="l" defTabSz="512016" rtl="0" eaLnBrk="1" latinLnBrk="0" hangingPunct="1">
        <a:defRPr sz="1000" kern="1200">
          <a:solidFill>
            <a:schemeClr val="tx1"/>
          </a:solidFill>
          <a:latin typeface="+mn-lt"/>
          <a:ea typeface="+mn-ea"/>
          <a:cs typeface="+mn-cs"/>
        </a:defRPr>
      </a:lvl5pPr>
      <a:lvl6pPr marL="1280040" algn="l" defTabSz="512016" rtl="0" eaLnBrk="1" latinLnBrk="0" hangingPunct="1">
        <a:defRPr sz="1000" kern="1200">
          <a:solidFill>
            <a:schemeClr val="tx1"/>
          </a:solidFill>
          <a:latin typeface="+mn-lt"/>
          <a:ea typeface="+mn-ea"/>
          <a:cs typeface="+mn-cs"/>
        </a:defRPr>
      </a:lvl6pPr>
      <a:lvl7pPr marL="1536046" algn="l" defTabSz="512016" rtl="0" eaLnBrk="1" latinLnBrk="0" hangingPunct="1">
        <a:defRPr sz="1000" kern="1200">
          <a:solidFill>
            <a:schemeClr val="tx1"/>
          </a:solidFill>
          <a:latin typeface="+mn-lt"/>
          <a:ea typeface="+mn-ea"/>
          <a:cs typeface="+mn-cs"/>
        </a:defRPr>
      </a:lvl7pPr>
      <a:lvl8pPr marL="1792055" algn="l" defTabSz="512016" rtl="0" eaLnBrk="1" latinLnBrk="0" hangingPunct="1">
        <a:defRPr sz="1000" kern="1200">
          <a:solidFill>
            <a:schemeClr val="tx1"/>
          </a:solidFill>
          <a:latin typeface="+mn-lt"/>
          <a:ea typeface="+mn-ea"/>
          <a:cs typeface="+mn-cs"/>
        </a:defRPr>
      </a:lvl8pPr>
      <a:lvl9pPr marL="2048061" algn="l" defTabSz="512016" rtl="0" eaLnBrk="1" latinLnBrk="0" hangingPunct="1">
        <a:defRPr sz="10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5496956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58" r:id="rId1"/>
    <p:sldLayoutId id="2147483759" r:id="rId2"/>
    <p:sldLayoutId id="2147483760" r:id="rId3"/>
    <p:sldLayoutId id="2147483761" r:id="rId4"/>
    <p:sldLayoutId id="2147483762" r:id="rId5"/>
    <p:sldLayoutId id="2147483763" r:id="rId6"/>
    <p:sldLayoutId id="2147483764" r:id="rId7"/>
    <p:sldLayoutId id="2147483765" r:id="rId8"/>
    <p:sldLayoutId id="2147483766" r:id="rId9"/>
    <p:sldLayoutId id="2147483767" r:id="rId10"/>
    <p:sldLayoutId id="2147483768" r:id="rId11"/>
    <p:sldLayoutId id="2147483769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28600" y="137319"/>
            <a:ext cx="4114800" cy="571500"/>
          </a:xfrm>
          <a:prstGeom prst="rect">
            <a:avLst/>
          </a:prstGeom>
        </p:spPr>
        <p:txBody>
          <a:bodyPr vert="horz" lIns="51206" tIns="25603" rIns="51206" bIns="25603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800102"/>
            <a:ext cx="4114800" cy="2262982"/>
          </a:xfrm>
          <a:prstGeom prst="rect">
            <a:avLst/>
          </a:prstGeom>
        </p:spPr>
        <p:txBody>
          <a:bodyPr vert="horz" lIns="51206" tIns="25603" rIns="51206" bIns="25603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228600" y="3178177"/>
            <a:ext cx="1066800" cy="182563"/>
          </a:xfrm>
          <a:prstGeom prst="rect">
            <a:avLst/>
          </a:prstGeom>
        </p:spPr>
        <p:txBody>
          <a:bodyPr vert="horz" lIns="51206" tIns="25603" rIns="51206" bIns="25603" rtlCol="0" anchor="ctr"/>
          <a:lstStyle>
            <a:lvl1pPr algn="l">
              <a:defRPr sz="7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512064"/>
            <a:fld id="{1D8BD707-D9CF-40AE-B4C6-C98DA3205C09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512064"/>
              <a:t>2/11/2023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562100" y="3178177"/>
            <a:ext cx="1447800" cy="182563"/>
          </a:xfrm>
          <a:prstGeom prst="rect">
            <a:avLst/>
          </a:prstGeom>
        </p:spPr>
        <p:txBody>
          <a:bodyPr vert="horz" lIns="51206" tIns="25603" rIns="51206" bIns="25603" rtlCol="0" anchor="ctr"/>
          <a:lstStyle>
            <a:lvl1pPr algn="ctr">
              <a:defRPr sz="7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512064"/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3276600" y="3178177"/>
            <a:ext cx="1066800" cy="182563"/>
          </a:xfrm>
          <a:prstGeom prst="rect">
            <a:avLst/>
          </a:prstGeom>
        </p:spPr>
        <p:txBody>
          <a:bodyPr vert="horz" lIns="51206" tIns="25603" rIns="51206" bIns="25603" rtlCol="0" anchor="ctr"/>
          <a:lstStyle>
            <a:lvl1pPr algn="r">
              <a:defRPr sz="7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512064"/>
            <a:fld id="{B6F15528-21DE-4FAA-801E-634DDDAF4B2B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 defTabSz="512064"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4978147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84" r:id="rId1"/>
    <p:sldLayoutId id="2147483785" r:id="rId2"/>
    <p:sldLayoutId id="2147483786" r:id="rId3"/>
    <p:sldLayoutId id="2147483787" r:id="rId4"/>
    <p:sldLayoutId id="2147483788" r:id="rId5"/>
    <p:sldLayoutId id="2147483789" r:id="rId6"/>
    <p:sldLayoutId id="2147483790" r:id="rId7"/>
    <p:sldLayoutId id="2147483791" r:id="rId8"/>
    <p:sldLayoutId id="2147483792" r:id="rId9"/>
    <p:sldLayoutId id="2147483793" r:id="rId10"/>
    <p:sldLayoutId id="2147483794" r:id="rId11"/>
  </p:sldLayoutIdLst>
  <p:txStyles>
    <p:titleStyle>
      <a:lvl1pPr algn="ctr" defTabSz="512064" rtl="0" eaLnBrk="1" latinLnBrk="0" hangingPunct="1">
        <a:spcBef>
          <a:spcPct val="0"/>
        </a:spcBef>
        <a:buNone/>
        <a:defRPr sz="25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92024" indent="-192024" algn="l" defTabSz="512064" rtl="0" eaLnBrk="1" latinLnBrk="0" hangingPunct="1">
        <a:spcBef>
          <a:spcPct val="20000"/>
        </a:spcBef>
        <a:buFont typeface="Arial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16052" indent="-160020" algn="l" defTabSz="512064" rtl="0" eaLnBrk="1" latinLnBrk="0" hangingPunct="1">
        <a:spcBef>
          <a:spcPct val="20000"/>
        </a:spcBef>
        <a:buFont typeface="Arial" pitchFamily="34" charset="0"/>
        <a:buChar char="–"/>
        <a:defRPr sz="1600" kern="1200">
          <a:solidFill>
            <a:schemeClr val="tx1"/>
          </a:solidFill>
          <a:latin typeface="+mn-lt"/>
          <a:ea typeface="+mn-ea"/>
          <a:cs typeface="+mn-cs"/>
        </a:defRPr>
      </a:lvl2pPr>
      <a:lvl3pPr marL="640080" indent="-128016" algn="l" defTabSz="512064" rtl="0" eaLnBrk="1" latinLnBrk="0" hangingPunct="1">
        <a:spcBef>
          <a:spcPct val="20000"/>
        </a:spcBef>
        <a:buFont typeface="Arial" pitchFamily="34" charset="0"/>
        <a:buChar char="•"/>
        <a:defRPr sz="1300" kern="1200">
          <a:solidFill>
            <a:schemeClr val="tx1"/>
          </a:solidFill>
          <a:latin typeface="+mn-lt"/>
          <a:ea typeface="+mn-ea"/>
          <a:cs typeface="+mn-cs"/>
        </a:defRPr>
      </a:lvl3pPr>
      <a:lvl4pPr marL="896112" indent="-128016" algn="l" defTabSz="512064" rtl="0" eaLnBrk="1" latinLnBrk="0" hangingPunct="1">
        <a:spcBef>
          <a:spcPct val="20000"/>
        </a:spcBef>
        <a:buFont typeface="Arial" pitchFamily="34" charset="0"/>
        <a:buChar char="–"/>
        <a:defRPr sz="1100" kern="1200">
          <a:solidFill>
            <a:schemeClr val="tx1"/>
          </a:solidFill>
          <a:latin typeface="+mn-lt"/>
          <a:ea typeface="+mn-ea"/>
          <a:cs typeface="+mn-cs"/>
        </a:defRPr>
      </a:lvl4pPr>
      <a:lvl5pPr marL="1152144" indent="-128016" algn="l" defTabSz="512064" rtl="0" eaLnBrk="1" latinLnBrk="0" hangingPunct="1">
        <a:spcBef>
          <a:spcPct val="20000"/>
        </a:spcBef>
        <a:buFont typeface="Arial" pitchFamily="34" charset="0"/>
        <a:buChar char="»"/>
        <a:defRPr sz="1100" kern="1200">
          <a:solidFill>
            <a:schemeClr val="tx1"/>
          </a:solidFill>
          <a:latin typeface="+mn-lt"/>
          <a:ea typeface="+mn-ea"/>
          <a:cs typeface="+mn-cs"/>
        </a:defRPr>
      </a:lvl5pPr>
      <a:lvl6pPr marL="1408176" indent="-128016" algn="l" defTabSz="512064" rtl="0" eaLnBrk="1" latinLnBrk="0" hangingPunct="1">
        <a:spcBef>
          <a:spcPct val="20000"/>
        </a:spcBef>
        <a:buFont typeface="Arial" pitchFamily="34" charset="0"/>
        <a:buChar char="•"/>
        <a:defRPr sz="1100" kern="1200">
          <a:solidFill>
            <a:schemeClr val="tx1"/>
          </a:solidFill>
          <a:latin typeface="+mn-lt"/>
          <a:ea typeface="+mn-ea"/>
          <a:cs typeface="+mn-cs"/>
        </a:defRPr>
      </a:lvl6pPr>
      <a:lvl7pPr marL="1664208" indent="-128016" algn="l" defTabSz="512064" rtl="0" eaLnBrk="1" latinLnBrk="0" hangingPunct="1">
        <a:spcBef>
          <a:spcPct val="20000"/>
        </a:spcBef>
        <a:buFont typeface="Arial" pitchFamily="34" charset="0"/>
        <a:buChar char="•"/>
        <a:defRPr sz="1100" kern="1200">
          <a:solidFill>
            <a:schemeClr val="tx1"/>
          </a:solidFill>
          <a:latin typeface="+mn-lt"/>
          <a:ea typeface="+mn-ea"/>
          <a:cs typeface="+mn-cs"/>
        </a:defRPr>
      </a:lvl7pPr>
      <a:lvl8pPr marL="1920240" indent="-128016" algn="l" defTabSz="512064" rtl="0" eaLnBrk="1" latinLnBrk="0" hangingPunct="1">
        <a:spcBef>
          <a:spcPct val="20000"/>
        </a:spcBef>
        <a:buFont typeface="Arial" pitchFamily="34" charset="0"/>
        <a:buChar char="•"/>
        <a:defRPr sz="1100" kern="1200">
          <a:solidFill>
            <a:schemeClr val="tx1"/>
          </a:solidFill>
          <a:latin typeface="+mn-lt"/>
          <a:ea typeface="+mn-ea"/>
          <a:cs typeface="+mn-cs"/>
        </a:defRPr>
      </a:lvl8pPr>
      <a:lvl9pPr marL="2176272" indent="-128016" algn="l" defTabSz="512064" rtl="0" eaLnBrk="1" latinLnBrk="0" hangingPunct="1">
        <a:spcBef>
          <a:spcPct val="20000"/>
        </a:spcBef>
        <a:buFont typeface="Arial" pitchFamily="34" charset="0"/>
        <a:buChar char="•"/>
        <a:defRPr sz="11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512064" rtl="0" eaLnBrk="1" latinLnBrk="0" hangingPunct="1">
        <a:defRPr sz="1000" kern="1200">
          <a:solidFill>
            <a:schemeClr val="tx1"/>
          </a:solidFill>
          <a:latin typeface="+mn-lt"/>
          <a:ea typeface="+mn-ea"/>
          <a:cs typeface="+mn-cs"/>
        </a:defRPr>
      </a:lvl1pPr>
      <a:lvl2pPr marL="256032" algn="l" defTabSz="512064" rtl="0" eaLnBrk="1" latinLnBrk="0" hangingPunct="1">
        <a:defRPr sz="1000" kern="1200">
          <a:solidFill>
            <a:schemeClr val="tx1"/>
          </a:solidFill>
          <a:latin typeface="+mn-lt"/>
          <a:ea typeface="+mn-ea"/>
          <a:cs typeface="+mn-cs"/>
        </a:defRPr>
      </a:lvl2pPr>
      <a:lvl3pPr marL="512064" algn="l" defTabSz="512064" rtl="0" eaLnBrk="1" latinLnBrk="0" hangingPunct="1">
        <a:defRPr sz="1000" kern="1200">
          <a:solidFill>
            <a:schemeClr val="tx1"/>
          </a:solidFill>
          <a:latin typeface="+mn-lt"/>
          <a:ea typeface="+mn-ea"/>
          <a:cs typeface="+mn-cs"/>
        </a:defRPr>
      </a:lvl3pPr>
      <a:lvl4pPr marL="768096" algn="l" defTabSz="512064" rtl="0" eaLnBrk="1" latinLnBrk="0" hangingPunct="1">
        <a:defRPr sz="1000" kern="1200">
          <a:solidFill>
            <a:schemeClr val="tx1"/>
          </a:solidFill>
          <a:latin typeface="+mn-lt"/>
          <a:ea typeface="+mn-ea"/>
          <a:cs typeface="+mn-cs"/>
        </a:defRPr>
      </a:lvl4pPr>
      <a:lvl5pPr marL="1024128" algn="l" defTabSz="512064" rtl="0" eaLnBrk="1" latinLnBrk="0" hangingPunct="1">
        <a:defRPr sz="1000" kern="1200">
          <a:solidFill>
            <a:schemeClr val="tx1"/>
          </a:solidFill>
          <a:latin typeface="+mn-lt"/>
          <a:ea typeface="+mn-ea"/>
          <a:cs typeface="+mn-cs"/>
        </a:defRPr>
      </a:lvl5pPr>
      <a:lvl6pPr marL="1280160" algn="l" defTabSz="512064" rtl="0" eaLnBrk="1" latinLnBrk="0" hangingPunct="1">
        <a:defRPr sz="1000" kern="1200">
          <a:solidFill>
            <a:schemeClr val="tx1"/>
          </a:solidFill>
          <a:latin typeface="+mn-lt"/>
          <a:ea typeface="+mn-ea"/>
          <a:cs typeface="+mn-cs"/>
        </a:defRPr>
      </a:lvl6pPr>
      <a:lvl7pPr marL="1536192" algn="l" defTabSz="512064" rtl="0" eaLnBrk="1" latinLnBrk="0" hangingPunct="1">
        <a:defRPr sz="1000" kern="1200">
          <a:solidFill>
            <a:schemeClr val="tx1"/>
          </a:solidFill>
          <a:latin typeface="+mn-lt"/>
          <a:ea typeface="+mn-ea"/>
          <a:cs typeface="+mn-cs"/>
        </a:defRPr>
      </a:lvl7pPr>
      <a:lvl8pPr marL="1792224" algn="l" defTabSz="512064" rtl="0" eaLnBrk="1" latinLnBrk="0" hangingPunct="1">
        <a:defRPr sz="1000" kern="1200">
          <a:solidFill>
            <a:schemeClr val="tx1"/>
          </a:solidFill>
          <a:latin typeface="+mn-lt"/>
          <a:ea typeface="+mn-ea"/>
          <a:cs typeface="+mn-cs"/>
        </a:defRPr>
      </a:lvl8pPr>
      <a:lvl9pPr marL="2048256" algn="l" defTabSz="512064" rtl="0" eaLnBrk="1" latinLnBrk="0" hangingPunct="1">
        <a:defRPr sz="10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png"/><Relationship Id="rId13" Type="http://schemas.openxmlformats.org/officeDocument/2006/relationships/image" Target="../media/image16.svg"/><Relationship Id="rId18" Type="http://schemas.openxmlformats.org/officeDocument/2006/relationships/image" Target="../media/image21.png"/><Relationship Id="rId26" Type="http://schemas.openxmlformats.org/officeDocument/2006/relationships/image" Target="../media/image29.png"/><Relationship Id="rId3" Type="http://schemas.openxmlformats.org/officeDocument/2006/relationships/image" Target="../media/image6.svg"/><Relationship Id="rId21" Type="http://schemas.openxmlformats.org/officeDocument/2006/relationships/image" Target="../media/image24.svg"/><Relationship Id="rId34" Type="http://schemas.openxmlformats.org/officeDocument/2006/relationships/image" Target="../media/image37.png"/><Relationship Id="rId7" Type="http://schemas.openxmlformats.org/officeDocument/2006/relationships/image" Target="../media/image10.svg"/><Relationship Id="rId12" Type="http://schemas.openxmlformats.org/officeDocument/2006/relationships/image" Target="../media/image15.png"/><Relationship Id="rId17" Type="http://schemas.openxmlformats.org/officeDocument/2006/relationships/image" Target="../media/image20.svg"/><Relationship Id="rId25" Type="http://schemas.openxmlformats.org/officeDocument/2006/relationships/image" Target="../media/image28.svg"/><Relationship Id="rId33" Type="http://schemas.openxmlformats.org/officeDocument/2006/relationships/image" Target="../media/image36.svg"/><Relationship Id="rId2" Type="http://schemas.openxmlformats.org/officeDocument/2006/relationships/image" Target="../media/image5.png"/><Relationship Id="rId16" Type="http://schemas.openxmlformats.org/officeDocument/2006/relationships/image" Target="../media/image19.png"/><Relationship Id="rId20" Type="http://schemas.openxmlformats.org/officeDocument/2006/relationships/image" Target="../media/image23.png"/><Relationship Id="rId29" Type="http://schemas.openxmlformats.org/officeDocument/2006/relationships/image" Target="../media/image32.sv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.png"/><Relationship Id="rId11" Type="http://schemas.openxmlformats.org/officeDocument/2006/relationships/image" Target="../media/image14.svg"/><Relationship Id="rId24" Type="http://schemas.openxmlformats.org/officeDocument/2006/relationships/image" Target="../media/image27.png"/><Relationship Id="rId32" Type="http://schemas.openxmlformats.org/officeDocument/2006/relationships/image" Target="../media/image35.png"/><Relationship Id="rId37" Type="http://schemas.openxmlformats.org/officeDocument/2006/relationships/image" Target="../media/image40.svg"/><Relationship Id="rId5" Type="http://schemas.openxmlformats.org/officeDocument/2006/relationships/image" Target="../media/image8.svg"/><Relationship Id="rId15" Type="http://schemas.openxmlformats.org/officeDocument/2006/relationships/image" Target="../media/image18.svg"/><Relationship Id="rId23" Type="http://schemas.openxmlformats.org/officeDocument/2006/relationships/image" Target="../media/image26.svg"/><Relationship Id="rId28" Type="http://schemas.openxmlformats.org/officeDocument/2006/relationships/image" Target="../media/image31.png"/><Relationship Id="rId36" Type="http://schemas.openxmlformats.org/officeDocument/2006/relationships/image" Target="../media/image39.png"/><Relationship Id="rId10" Type="http://schemas.openxmlformats.org/officeDocument/2006/relationships/image" Target="../media/image13.png"/><Relationship Id="rId19" Type="http://schemas.openxmlformats.org/officeDocument/2006/relationships/image" Target="../media/image22.svg"/><Relationship Id="rId31" Type="http://schemas.openxmlformats.org/officeDocument/2006/relationships/image" Target="../media/image34.svg"/><Relationship Id="rId4" Type="http://schemas.openxmlformats.org/officeDocument/2006/relationships/image" Target="../media/image7.png"/><Relationship Id="rId9" Type="http://schemas.openxmlformats.org/officeDocument/2006/relationships/image" Target="../media/image12.svg"/><Relationship Id="rId14" Type="http://schemas.openxmlformats.org/officeDocument/2006/relationships/image" Target="../media/image17.png"/><Relationship Id="rId22" Type="http://schemas.openxmlformats.org/officeDocument/2006/relationships/image" Target="../media/image25.png"/><Relationship Id="rId27" Type="http://schemas.openxmlformats.org/officeDocument/2006/relationships/image" Target="../media/image30.svg"/><Relationship Id="rId30" Type="http://schemas.openxmlformats.org/officeDocument/2006/relationships/image" Target="../media/image33.png"/><Relationship Id="rId35" Type="http://schemas.openxmlformats.org/officeDocument/2006/relationships/image" Target="../media/image38.sv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2" Type="http://schemas.openxmlformats.org/officeDocument/2006/relationships/image" Target="../media/image41.png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43.png"/><Relationship Id="rId4" Type="http://schemas.microsoft.com/office/2007/relationships/hdphoto" Target="../media/hdphoto1.wdp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50.png"/><Relationship Id="rId3" Type="http://schemas.openxmlformats.org/officeDocument/2006/relationships/image" Target="../media/image45.svg"/><Relationship Id="rId7" Type="http://schemas.openxmlformats.org/officeDocument/2006/relationships/image" Target="../media/image49.svg"/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48.png"/><Relationship Id="rId5" Type="http://schemas.openxmlformats.org/officeDocument/2006/relationships/image" Target="../media/image47.svg"/><Relationship Id="rId4" Type="http://schemas.openxmlformats.org/officeDocument/2006/relationships/image" Target="../media/image46.png"/><Relationship Id="rId9" Type="http://schemas.openxmlformats.org/officeDocument/2006/relationships/image" Target="../media/image51.sv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svg"/><Relationship Id="rId2" Type="http://schemas.openxmlformats.org/officeDocument/2006/relationships/image" Target="../media/image52.png"/><Relationship Id="rId1" Type="http://schemas.openxmlformats.org/officeDocument/2006/relationships/slideLayout" Target="../slideLayouts/slideLayout13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png"/><Relationship Id="rId2" Type="http://schemas.openxmlformats.org/officeDocument/2006/relationships/image" Target="../media/image54.png"/><Relationship Id="rId1" Type="http://schemas.openxmlformats.org/officeDocument/2006/relationships/slideLayout" Target="../slideLayouts/slideLayout30.xml"/><Relationship Id="rId4" Type="http://schemas.openxmlformats.org/officeDocument/2006/relationships/image" Target="../media/image56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8.svg"/><Relationship Id="rId2" Type="http://schemas.openxmlformats.org/officeDocument/2006/relationships/image" Target="../media/image57.png"/><Relationship Id="rId1" Type="http://schemas.openxmlformats.org/officeDocument/2006/relationships/slideLayout" Target="../slideLayouts/slideLayout13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svg"/><Relationship Id="rId2" Type="http://schemas.openxmlformats.org/officeDocument/2006/relationships/image" Target="../media/image59.png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61.emf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66.png"/><Relationship Id="rId3" Type="http://schemas.openxmlformats.org/officeDocument/2006/relationships/image" Target="../media/image45.svg"/><Relationship Id="rId7" Type="http://schemas.openxmlformats.org/officeDocument/2006/relationships/image" Target="../media/image65.svg"/><Relationship Id="rId2" Type="http://schemas.openxmlformats.org/officeDocument/2006/relationships/image" Target="../media/image62.png"/><Relationship Id="rId1" Type="http://schemas.openxmlformats.org/officeDocument/2006/relationships/slideLayout" Target="../slideLayouts/slideLayout53.xml"/><Relationship Id="rId6" Type="http://schemas.openxmlformats.org/officeDocument/2006/relationships/image" Target="../media/image64.png"/><Relationship Id="rId5" Type="http://schemas.openxmlformats.org/officeDocument/2006/relationships/image" Target="../media/image47.svg"/><Relationship Id="rId4" Type="http://schemas.openxmlformats.org/officeDocument/2006/relationships/image" Target="../media/image63.png"/><Relationship Id="rId9" Type="http://schemas.openxmlformats.org/officeDocument/2006/relationships/image" Target="../media/image49.sv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2" Type="http://schemas.openxmlformats.org/officeDocument/2006/relationships/slideLayout" Target="../slideLayouts/slideLayout36.xml"/><Relationship Id="rId1" Type="http://schemas.openxmlformats.org/officeDocument/2006/relationships/themeOverride" Target="../theme/themeOverride1.xml"/><Relationship Id="rId6" Type="http://schemas.openxmlformats.org/officeDocument/2006/relationships/image" Target="../media/image43.png"/><Relationship Id="rId5" Type="http://schemas.microsoft.com/office/2007/relationships/hdphoto" Target="../media/hdphoto2.wdp"/><Relationship Id="rId4" Type="http://schemas.openxmlformats.org/officeDocument/2006/relationships/image" Target="../media/image67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2" Type="http://schemas.openxmlformats.org/officeDocument/2006/relationships/slideLayout" Target="../slideLayouts/slideLayout36.xml"/><Relationship Id="rId1" Type="http://schemas.openxmlformats.org/officeDocument/2006/relationships/themeOverride" Target="../theme/themeOverride2.xml"/><Relationship Id="rId6" Type="http://schemas.openxmlformats.org/officeDocument/2006/relationships/image" Target="../media/image43.png"/><Relationship Id="rId5" Type="http://schemas.microsoft.com/office/2007/relationships/hdphoto" Target="../media/hdphoto3.wdp"/><Relationship Id="rId4" Type="http://schemas.openxmlformats.org/officeDocument/2006/relationships/image" Target="../media/image68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png"/><Relationship Id="rId13" Type="http://schemas.openxmlformats.org/officeDocument/2006/relationships/image" Target="../media/image16.svg"/><Relationship Id="rId18" Type="http://schemas.openxmlformats.org/officeDocument/2006/relationships/image" Target="../media/image21.png"/><Relationship Id="rId26" Type="http://schemas.openxmlformats.org/officeDocument/2006/relationships/image" Target="../media/image29.png"/><Relationship Id="rId3" Type="http://schemas.openxmlformats.org/officeDocument/2006/relationships/image" Target="../media/image6.svg"/><Relationship Id="rId21" Type="http://schemas.openxmlformats.org/officeDocument/2006/relationships/image" Target="../media/image24.svg"/><Relationship Id="rId34" Type="http://schemas.openxmlformats.org/officeDocument/2006/relationships/image" Target="../media/image37.png"/><Relationship Id="rId7" Type="http://schemas.openxmlformats.org/officeDocument/2006/relationships/image" Target="../media/image10.svg"/><Relationship Id="rId12" Type="http://schemas.openxmlformats.org/officeDocument/2006/relationships/image" Target="../media/image15.png"/><Relationship Id="rId17" Type="http://schemas.openxmlformats.org/officeDocument/2006/relationships/image" Target="../media/image20.svg"/><Relationship Id="rId25" Type="http://schemas.openxmlformats.org/officeDocument/2006/relationships/image" Target="../media/image28.svg"/><Relationship Id="rId33" Type="http://schemas.openxmlformats.org/officeDocument/2006/relationships/image" Target="../media/image36.svg"/><Relationship Id="rId2" Type="http://schemas.openxmlformats.org/officeDocument/2006/relationships/image" Target="../media/image5.png"/><Relationship Id="rId16" Type="http://schemas.openxmlformats.org/officeDocument/2006/relationships/image" Target="../media/image19.png"/><Relationship Id="rId20" Type="http://schemas.openxmlformats.org/officeDocument/2006/relationships/image" Target="../media/image23.png"/><Relationship Id="rId29" Type="http://schemas.openxmlformats.org/officeDocument/2006/relationships/image" Target="../media/image32.sv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.png"/><Relationship Id="rId11" Type="http://schemas.openxmlformats.org/officeDocument/2006/relationships/image" Target="../media/image14.svg"/><Relationship Id="rId24" Type="http://schemas.openxmlformats.org/officeDocument/2006/relationships/image" Target="../media/image27.png"/><Relationship Id="rId32" Type="http://schemas.openxmlformats.org/officeDocument/2006/relationships/image" Target="../media/image35.png"/><Relationship Id="rId37" Type="http://schemas.openxmlformats.org/officeDocument/2006/relationships/image" Target="../media/image40.svg"/><Relationship Id="rId5" Type="http://schemas.openxmlformats.org/officeDocument/2006/relationships/image" Target="../media/image8.svg"/><Relationship Id="rId15" Type="http://schemas.openxmlformats.org/officeDocument/2006/relationships/image" Target="../media/image18.svg"/><Relationship Id="rId23" Type="http://schemas.openxmlformats.org/officeDocument/2006/relationships/image" Target="../media/image26.svg"/><Relationship Id="rId28" Type="http://schemas.openxmlformats.org/officeDocument/2006/relationships/image" Target="../media/image31.png"/><Relationship Id="rId36" Type="http://schemas.openxmlformats.org/officeDocument/2006/relationships/image" Target="../media/image39.png"/><Relationship Id="rId10" Type="http://schemas.openxmlformats.org/officeDocument/2006/relationships/image" Target="../media/image13.png"/><Relationship Id="rId19" Type="http://schemas.openxmlformats.org/officeDocument/2006/relationships/image" Target="../media/image22.svg"/><Relationship Id="rId31" Type="http://schemas.openxmlformats.org/officeDocument/2006/relationships/image" Target="../media/image34.svg"/><Relationship Id="rId4" Type="http://schemas.openxmlformats.org/officeDocument/2006/relationships/image" Target="../media/image7.png"/><Relationship Id="rId9" Type="http://schemas.openxmlformats.org/officeDocument/2006/relationships/image" Target="../media/image12.svg"/><Relationship Id="rId14" Type="http://schemas.openxmlformats.org/officeDocument/2006/relationships/image" Target="../media/image17.png"/><Relationship Id="rId22" Type="http://schemas.openxmlformats.org/officeDocument/2006/relationships/image" Target="../media/image25.png"/><Relationship Id="rId27" Type="http://schemas.openxmlformats.org/officeDocument/2006/relationships/image" Target="../media/image30.svg"/><Relationship Id="rId30" Type="http://schemas.openxmlformats.org/officeDocument/2006/relationships/image" Target="../media/image33.png"/><Relationship Id="rId35" Type="http://schemas.openxmlformats.org/officeDocument/2006/relationships/image" Target="../media/image38.sv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3">
            <a:extLst>
              <a:ext uri="{FF2B5EF4-FFF2-40B4-BE49-F238E27FC236}">
                <a16:creationId xmlns:a16="http://schemas.microsoft.com/office/drawing/2014/main" id="{6E44BA5A-C9ED-4E6C-AE93-84446CAFA64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5143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075" name="TextBox 5">
            <a:extLst>
              <a:ext uri="{FF2B5EF4-FFF2-40B4-BE49-F238E27FC236}">
                <a16:creationId xmlns:a16="http://schemas.microsoft.com/office/drawing/2014/main" id="{E2A4EFC3-2559-4545-B25F-2596726718C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0"/>
            <a:ext cx="2697163" cy="5778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defRPr/>
            </a:pPr>
            <a:r>
              <a:rPr lang="en-US" altLang="en-US" sz="1575" b="1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</a:t>
            </a:r>
            <a:r>
              <a:rPr lang="vi-VN" altLang="en-US" sz="1575" b="1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</a:t>
            </a:r>
            <a:r>
              <a:rPr lang="en-US" altLang="en-US" sz="1575" b="1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ờng: THCS Bình Khánh</a:t>
            </a:r>
          </a:p>
          <a:p>
            <a:pPr>
              <a:defRPr/>
            </a:pPr>
            <a:r>
              <a:rPr lang="en-US" altLang="en-US" sz="1575" b="1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Tổ: Ngữ văn</a:t>
            </a:r>
          </a:p>
        </p:txBody>
      </p:sp>
    </p:spTree>
    <p:extLst>
      <p:ext uri="{BB962C8B-B14F-4D97-AF65-F5344CB8AC3E}">
        <p14:creationId xmlns:p14="http://schemas.microsoft.com/office/powerpoint/2010/main" val="243439581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D7E5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 rot="1456560">
            <a:off x="8501617" y="568851"/>
            <a:ext cx="380438" cy="536516"/>
          </a:xfrm>
          <a:prstGeom prst="rect">
            <a:avLst/>
          </a:prstGeom>
        </p:spPr>
      </p:pic>
      <p:pic>
        <p:nvPicPr>
          <p:cNvPr id="3" name="Picture 3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rcRect/>
          <a:stretch>
            <a:fillRect/>
          </a:stretch>
        </p:blipFill>
        <p:spPr>
          <a:xfrm rot="1404847">
            <a:off x="258997" y="1901576"/>
            <a:ext cx="561155" cy="561155"/>
          </a:xfrm>
          <a:prstGeom prst="rect">
            <a:avLst/>
          </a:prstGeom>
        </p:spPr>
      </p:pic>
      <p:pic>
        <p:nvPicPr>
          <p:cNvPr id="4" name="Picture 4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7"/>
              </a:ext>
            </a:extLst>
          </a:blip>
          <a:srcRect/>
          <a:stretch>
            <a:fillRect/>
          </a:stretch>
        </p:blipFill>
        <p:spPr>
          <a:xfrm rot="-1461588">
            <a:off x="8140336" y="3174524"/>
            <a:ext cx="610694" cy="648421"/>
          </a:xfrm>
          <a:prstGeom prst="rect">
            <a:avLst/>
          </a:prstGeom>
        </p:spPr>
      </p:pic>
      <p:pic>
        <p:nvPicPr>
          <p:cNvPr id="5" name="Picture 5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9"/>
              </a:ext>
            </a:extLst>
          </a:blip>
          <a:srcRect/>
          <a:stretch>
            <a:fillRect/>
          </a:stretch>
        </p:blipFill>
        <p:spPr>
          <a:xfrm rot="-1646022">
            <a:off x="272347" y="238366"/>
            <a:ext cx="651746" cy="600792"/>
          </a:xfrm>
          <a:prstGeom prst="rect">
            <a:avLst/>
          </a:prstGeom>
        </p:spPr>
      </p:pic>
      <p:pic>
        <p:nvPicPr>
          <p:cNvPr id="6" name="Picture 6"/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1"/>
              </a:ext>
            </a:extLst>
          </a:blip>
          <a:srcRect/>
          <a:stretch>
            <a:fillRect/>
          </a:stretch>
        </p:blipFill>
        <p:spPr>
          <a:xfrm>
            <a:off x="8388754" y="1990188"/>
            <a:ext cx="538706" cy="644105"/>
          </a:xfrm>
          <a:prstGeom prst="rect">
            <a:avLst/>
          </a:prstGeom>
        </p:spPr>
      </p:pic>
      <p:pic>
        <p:nvPicPr>
          <p:cNvPr id="7" name="Picture 7"/>
          <p:cNvPicPr>
            <a:picLocks noChangeAspect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3"/>
              </a:ext>
            </a:extLst>
          </a:blip>
          <a:srcRect/>
          <a:stretch>
            <a:fillRect/>
          </a:stretch>
        </p:blipFill>
        <p:spPr>
          <a:xfrm>
            <a:off x="7569321" y="281682"/>
            <a:ext cx="716530" cy="465338"/>
          </a:xfrm>
          <a:prstGeom prst="rect">
            <a:avLst/>
          </a:prstGeom>
        </p:spPr>
      </p:pic>
      <p:pic>
        <p:nvPicPr>
          <p:cNvPr id="8" name="Picture 8"/>
          <p:cNvPicPr>
            <a:picLocks noChangeAspect="1"/>
          </p:cNvPicPr>
          <p:nvPr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5"/>
              </a:ext>
            </a:extLst>
          </a:blip>
          <a:srcRect/>
          <a:stretch>
            <a:fillRect/>
          </a:stretch>
        </p:blipFill>
        <p:spPr>
          <a:xfrm rot="8003586">
            <a:off x="8149443" y="1139181"/>
            <a:ext cx="272817" cy="565187"/>
          </a:xfrm>
          <a:prstGeom prst="rect">
            <a:avLst/>
          </a:prstGeom>
        </p:spPr>
      </p:pic>
      <p:pic>
        <p:nvPicPr>
          <p:cNvPr id="9" name="Picture 9"/>
          <p:cNvPicPr>
            <a:picLocks noChangeAspect="1"/>
          </p:cNvPicPr>
          <p:nvPr/>
        </p:nvPicPr>
        <p:blipFill>
          <a:blip r:embed="rId1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7"/>
              </a:ext>
            </a:extLst>
          </a:blip>
          <a:srcRect/>
          <a:stretch>
            <a:fillRect/>
          </a:stretch>
        </p:blipFill>
        <p:spPr>
          <a:xfrm rot="1920968">
            <a:off x="345769" y="1344281"/>
            <a:ext cx="967586" cy="316664"/>
          </a:xfrm>
          <a:prstGeom prst="rect">
            <a:avLst/>
          </a:prstGeom>
        </p:spPr>
      </p:pic>
      <p:pic>
        <p:nvPicPr>
          <p:cNvPr id="10" name="Picture 10"/>
          <p:cNvPicPr>
            <a:picLocks noChangeAspect="1"/>
          </p:cNvPicPr>
          <p:nvPr/>
        </p:nvPicPr>
        <p:blipFill>
          <a:blip r:embed="rId18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9"/>
              </a:ext>
            </a:extLst>
          </a:blip>
          <a:srcRect/>
          <a:stretch>
            <a:fillRect/>
          </a:stretch>
        </p:blipFill>
        <p:spPr>
          <a:xfrm rot="1129358">
            <a:off x="1008288" y="808735"/>
            <a:ext cx="419867" cy="399256"/>
          </a:xfrm>
          <a:prstGeom prst="rect">
            <a:avLst/>
          </a:prstGeom>
        </p:spPr>
      </p:pic>
      <p:pic>
        <p:nvPicPr>
          <p:cNvPr id="11" name="Picture 11"/>
          <p:cNvPicPr>
            <a:picLocks noChangeAspect="1"/>
          </p:cNvPicPr>
          <p:nvPr/>
        </p:nvPicPr>
        <p:blipFill>
          <a:blip r:embed="rId20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1"/>
              </a:ext>
            </a:extLst>
          </a:blip>
          <a:srcRect/>
          <a:stretch>
            <a:fillRect/>
          </a:stretch>
        </p:blipFill>
        <p:spPr>
          <a:xfrm rot="-1453495">
            <a:off x="224518" y="3341402"/>
            <a:ext cx="630113" cy="713091"/>
          </a:xfrm>
          <a:prstGeom prst="rect">
            <a:avLst/>
          </a:prstGeom>
        </p:spPr>
      </p:pic>
      <p:pic>
        <p:nvPicPr>
          <p:cNvPr id="12" name="Picture 12"/>
          <p:cNvPicPr>
            <a:picLocks noChangeAspect="1"/>
          </p:cNvPicPr>
          <p:nvPr/>
        </p:nvPicPr>
        <p:blipFill>
          <a:blip r:embed="rId2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3"/>
              </a:ext>
            </a:extLst>
          </a:blip>
          <a:srcRect/>
          <a:stretch>
            <a:fillRect/>
          </a:stretch>
        </p:blipFill>
        <p:spPr>
          <a:xfrm rot="-10601344">
            <a:off x="83212" y="2503823"/>
            <a:ext cx="725990" cy="725990"/>
          </a:xfrm>
          <a:prstGeom prst="rect">
            <a:avLst/>
          </a:prstGeom>
        </p:spPr>
      </p:pic>
      <p:pic>
        <p:nvPicPr>
          <p:cNvPr id="13" name="Picture 13"/>
          <p:cNvPicPr>
            <a:picLocks noChangeAspect="1"/>
          </p:cNvPicPr>
          <p:nvPr/>
        </p:nvPicPr>
        <p:blipFill>
          <a:blip r:embed="rId2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5"/>
              </a:ext>
            </a:extLst>
          </a:blip>
          <a:srcRect/>
          <a:stretch>
            <a:fillRect/>
          </a:stretch>
        </p:blipFill>
        <p:spPr>
          <a:xfrm rot="-9438273">
            <a:off x="8587095" y="3145285"/>
            <a:ext cx="199991" cy="924325"/>
          </a:xfrm>
          <a:prstGeom prst="rect">
            <a:avLst/>
          </a:prstGeom>
        </p:spPr>
      </p:pic>
      <p:pic>
        <p:nvPicPr>
          <p:cNvPr id="14" name="Picture 14"/>
          <p:cNvPicPr>
            <a:picLocks noChangeAspect="1"/>
          </p:cNvPicPr>
          <p:nvPr/>
        </p:nvPicPr>
        <p:blipFill>
          <a:blip r:embed="rId2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7"/>
              </a:ext>
            </a:extLst>
          </a:blip>
          <a:srcRect/>
          <a:stretch>
            <a:fillRect/>
          </a:stretch>
        </p:blipFill>
        <p:spPr>
          <a:xfrm rot="-3659741">
            <a:off x="7758346" y="3966953"/>
            <a:ext cx="456907" cy="467098"/>
          </a:xfrm>
          <a:prstGeom prst="rect">
            <a:avLst/>
          </a:prstGeom>
        </p:spPr>
      </p:pic>
      <p:pic>
        <p:nvPicPr>
          <p:cNvPr id="15" name="Picture 15"/>
          <p:cNvPicPr>
            <a:picLocks noChangeAspect="1"/>
          </p:cNvPicPr>
          <p:nvPr/>
        </p:nvPicPr>
        <p:blipFill>
          <a:blip r:embed="rId28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9"/>
              </a:ext>
            </a:extLst>
          </a:blip>
          <a:srcRect/>
          <a:stretch>
            <a:fillRect/>
          </a:stretch>
        </p:blipFill>
        <p:spPr>
          <a:xfrm rot="1842453">
            <a:off x="8448102" y="4346002"/>
            <a:ext cx="438271" cy="488943"/>
          </a:xfrm>
          <a:prstGeom prst="rect">
            <a:avLst/>
          </a:prstGeom>
        </p:spPr>
      </p:pic>
      <p:pic>
        <p:nvPicPr>
          <p:cNvPr id="16" name="Picture 16"/>
          <p:cNvPicPr>
            <a:picLocks noChangeAspect="1"/>
          </p:cNvPicPr>
          <p:nvPr/>
        </p:nvPicPr>
        <p:blipFill>
          <a:blip r:embed="rId30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1"/>
              </a:ext>
            </a:extLst>
          </a:blip>
          <a:srcRect/>
          <a:stretch>
            <a:fillRect/>
          </a:stretch>
        </p:blipFill>
        <p:spPr>
          <a:xfrm rot="1045001">
            <a:off x="1061287" y="3658320"/>
            <a:ext cx="431117" cy="809263"/>
          </a:xfrm>
          <a:prstGeom prst="rect">
            <a:avLst/>
          </a:prstGeom>
        </p:spPr>
      </p:pic>
      <p:pic>
        <p:nvPicPr>
          <p:cNvPr id="17" name="Picture 17"/>
          <p:cNvPicPr>
            <a:picLocks noChangeAspect="1"/>
          </p:cNvPicPr>
          <p:nvPr/>
        </p:nvPicPr>
        <p:blipFill>
          <a:blip r:embed="rId3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3"/>
              </a:ext>
            </a:extLst>
          </a:blip>
          <a:srcRect/>
          <a:stretch>
            <a:fillRect/>
          </a:stretch>
        </p:blipFill>
        <p:spPr>
          <a:xfrm rot="-4492633">
            <a:off x="586349" y="4240084"/>
            <a:ext cx="308150" cy="906325"/>
          </a:xfrm>
          <a:prstGeom prst="rect">
            <a:avLst/>
          </a:prstGeom>
        </p:spPr>
      </p:pic>
      <p:grpSp>
        <p:nvGrpSpPr>
          <p:cNvPr id="19" name="Group 19"/>
          <p:cNvGrpSpPr/>
          <p:nvPr/>
        </p:nvGrpSpPr>
        <p:grpSpPr>
          <a:xfrm>
            <a:off x="1110208" y="1120553"/>
            <a:ext cx="6979497" cy="2799470"/>
            <a:chOff x="-558188" y="-479040"/>
            <a:chExt cx="17372928" cy="6738529"/>
          </a:xfrm>
        </p:grpSpPr>
        <p:grpSp>
          <p:nvGrpSpPr>
            <p:cNvPr id="20" name="Group 20"/>
            <p:cNvGrpSpPr/>
            <p:nvPr/>
          </p:nvGrpSpPr>
          <p:grpSpPr>
            <a:xfrm>
              <a:off x="-558188" y="64437"/>
              <a:ext cx="17372928" cy="6195052"/>
              <a:chOff x="-150271" y="-91406"/>
              <a:chExt cx="4677003" cy="1667783"/>
            </a:xfrm>
          </p:grpSpPr>
          <p:sp>
            <p:nvSpPr>
              <p:cNvPr id="21" name="Freeform 21"/>
              <p:cNvSpPr/>
              <p:nvPr/>
            </p:nvSpPr>
            <p:spPr>
              <a:xfrm>
                <a:off x="-150271" y="-91406"/>
                <a:ext cx="4677003" cy="1667783"/>
              </a:xfrm>
              <a:custGeom>
                <a:avLst/>
                <a:gdLst/>
                <a:ahLst/>
                <a:cxnLst/>
                <a:rect l="l" t="t" r="r" b="b"/>
                <a:pathLst>
                  <a:path w="3914842" h="1144961">
                    <a:moveTo>
                      <a:pt x="2975943" y="1133773"/>
                    </a:moveTo>
                    <a:cubicBezTo>
                      <a:pt x="2975943" y="1133773"/>
                      <a:pt x="2556190" y="1144961"/>
                      <a:pt x="2093605" y="1142339"/>
                    </a:cubicBezTo>
                    <a:cubicBezTo>
                      <a:pt x="1711879" y="1140177"/>
                      <a:pt x="1057073" y="1132352"/>
                      <a:pt x="1057073" y="1132352"/>
                    </a:cubicBezTo>
                    <a:cubicBezTo>
                      <a:pt x="812931" y="1123518"/>
                      <a:pt x="565145" y="1106537"/>
                      <a:pt x="398404" y="1048359"/>
                    </a:cubicBezTo>
                    <a:cubicBezTo>
                      <a:pt x="120505" y="951398"/>
                      <a:pt x="0" y="773869"/>
                      <a:pt x="0" y="577261"/>
                    </a:cubicBezTo>
                    <a:lnTo>
                      <a:pt x="0" y="577259"/>
                    </a:lnTo>
                    <a:cubicBezTo>
                      <a:pt x="8536" y="440430"/>
                      <a:pt x="34263" y="311302"/>
                      <a:pt x="140291" y="225758"/>
                    </a:cubicBezTo>
                    <a:cubicBezTo>
                      <a:pt x="342602" y="62530"/>
                      <a:pt x="736658" y="7673"/>
                      <a:pt x="1155311" y="7673"/>
                    </a:cubicBezTo>
                    <a:cubicBezTo>
                      <a:pt x="1155311" y="7673"/>
                      <a:pt x="1551711" y="15681"/>
                      <a:pt x="1952851" y="7673"/>
                    </a:cubicBezTo>
                    <a:cubicBezTo>
                      <a:pt x="2337264" y="0"/>
                      <a:pt x="2801191" y="7673"/>
                      <a:pt x="2801191" y="7673"/>
                    </a:cubicBezTo>
                    <a:cubicBezTo>
                      <a:pt x="3169498" y="15152"/>
                      <a:pt x="3532811" y="84484"/>
                      <a:pt x="3730551" y="207066"/>
                    </a:cubicBezTo>
                    <a:cubicBezTo>
                      <a:pt x="3881568" y="300683"/>
                      <a:pt x="3914842" y="425358"/>
                      <a:pt x="3905702" y="577261"/>
                    </a:cubicBezTo>
                    <a:lnTo>
                      <a:pt x="3905702" y="577262"/>
                    </a:lnTo>
                    <a:cubicBezTo>
                      <a:pt x="3905702" y="891835"/>
                      <a:pt x="3622706" y="1105932"/>
                      <a:pt x="2975943" y="1133773"/>
                    </a:cubicBezTo>
                    <a:close/>
                  </a:path>
                </a:pathLst>
              </a:custGeom>
              <a:solidFill>
                <a:srgbClr val="FFF9ED"/>
              </a:solidFill>
            </p:spPr>
          </p:sp>
        </p:grpSp>
        <p:pic>
          <p:nvPicPr>
            <p:cNvPr id="22" name="Picture 22"/>
            <p:cNvPicPr>
              <a:picLocks noChangeAspect="1"/>
            </p:cNvPicPr>
            <p:nvPr/>
          </p:nvPicPr>
          <p:blipFill>
            <a:blip r:embed="rId34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35"/>
                </a:ext>
              </a:extLst>
            </a:blip>
            <a:srcRect/>
            <a:stretch>
              <a:fillRect/>
            </a:stretch>
          </p:blipFill>
          <p:spPr>
            <a:xfrm>
              <a:off x="6114667" y="-479040"/>
              <a:ext cx="4027219" cy="961149"/>
            </a:xfrm>
            <a:prstGeom prst="rect">
              <a:avLst/>
            </a:prstGeom>
          </p:spPr>
        </p:pic>
      </p:grpSp>
      <p:pic>
        <p:nvPicPr>
          <p:cNvPr id="23" name="Picture 23"/>
          <p:cNvPicPr>
            <a:picLocks noChangeAspect="1"/>
          </p:cNvPicPr>
          <p:nvPr/>
        </p:nvPicPr>
        <p:blipFill>
          <a:blip r:embed="rId3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7"/>
              </a:ext>
            </a:extLst>
          </a:blip>
          <a:srcRect/>
          <a:stretch>
            <a:fillRect/>
          </a:stretch>
        </p:blipFill>
        <p:spPr>
          <a:xfrm>
            <a:off x="7809789" y="1813175"/>
            <a:ext cx="354004" cy="354004"/>
          </a:xfrm>
          <a:prstGeom prst="rect">
            <a:avLst/>
          </a:prstGeom>
        </p:spPr>
      </p:pic>
      <p:sp>
        <p:nvSpPr>
          <p:cNvPr id="24" name="TextBox 18">
            <a:extLst>
              <a:ext uri="{FF2B5EF4-FFF2-40B4-BE49-F238E27FC236}">
                <a16:creationId xmlns:a16="http://schemas.microsoft.com/office/drawing/2014/main" id="{E78F9410-8292-4EDE-9FE8-521FBCA430E5}"/>
              </a:ext>
            </a:extLst>
          </p:cNvPr>
          <p:cNvSpPr txBox="1"/>
          <p:nvPr/>
        </p:nvSpPr>
        <p:spPr>
          <a:xfrm>
            <a:off x="1156874" y="1580215"/>
            <a:ext cx="6770713" cy="1915589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defTabSz="609550">
              <a:lnSpc>
                <a:spcPts val="8000"/>
              </a:lnSpc>
              <a:spcBef>
                <a:spcPct val="0"/>
              </a:spcBef>
            </a:pPr>
            <a:r>
              <a:rPr lang="en-US" sz="40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CHÀO MỪNG CÁC EM ĐẾN VỚI TIẾT HỌC HÔM NAY!</a:t>
            </a:r>
          </a:p>
        </p:txBody>
      </p:sp>
    </p:spTree>
    <p:extLst>
      <p:ext uri="{BB962C8B-B14F-4D97-AF65-F5344CB8AC3E}">
        <p14:creationId xmlns:p14="http://schemas.microsoft.com/office/powerpoint/2010/main" val="3242357457"/>
      </p:ext>
    </p:extLst>
  </p:cSld>
  <p:clrMapOvr>
    <a:masterClrMapping/>
  </p:clrMapOvr>
  <p:transition spd="med" advTm="80000"/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椭圆 3">
            <a:extLst>
              <a:ext uri="{FF2B5EF4-FFF2-40B4-BE49-F238E27FC236}">
                <a16:creationId xmlns:a16="http://schemas.microsoft.com/office/drawing/2014/main" id="{2B7810E6-3F6A-42B8-88B6-473D16B1A2BB}"/>
              </a:ext>
            </a:extLst>
          </p:cNvPr>
          <p:cNvSpPr/>
          <p:nvPr/>
        </p:nvSpPr>
        <p:spPr>
          <a:xfrm>
            <a:off x="2473287" y="3096554"/>
            <a:ext cx="1716041" cy="1716041"/>
          </a:xfrm>
          <a:prstGeom prst="ellipse">
            <a:avLst/>
          </a:prstGeom>
          <a:solidFill>
            <a:schemeClr val="accent4">
              <a:lumMod val="40000"/>
              <a:lumOff val="6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30" tIns="45720" rIns="91430" bIns="45720" rtlCol="0" anchor="ctr"/>
          <a:lstStyle/>
          <a:p>
            <a:pPr algn="ctr" defTabSz="914302">
              <a:defRPr/>
            </a:pPr>
            <a:endParaRPr lang="zh-CN" altLang="en-US">
              <a:solidFill>
                <a:srgbClr val="FFFFFF"/>
              </a:solidFill>
            </a:endParaRPr>
          </a:p>
        </p:txBody>
      </p:sp>
      <p:sp>
        <p:nvSpPr>
          <p:cNvPr id="5" name="椭圆 4">
            <a:extLst>
              <a:ext uri="{FF2B5EF4-FFF2-40B4-BE49-F238E27FC236}">
                <a16:creationId xmlns:a16="http://schemas.microsoft.com/office/drawing/2014/main" id="{3DAE0D1A-C18C-462D-9E2C-4A65C61AECA0}"/>
              </a:ext>
            </a:extLst>
          </p:cNvPr>
          <p:cNvSpPr/>
          <p:nvPr/>
        </p:nvSpPr>
        <p:spPr>
          <a:xfrm>
            <a:off x="50045" y="3234138"/>
            <a:ext cx="1578457" cy="1578457"/>
          </a:xfrm>
          <a:prstGeom prst="ellipse">
            <a:avLst/>
          </a:prstGeom>
          <a:noFill/>
          <a:ln w="38100">
            <a:solidFill>
              <a:srgbClr val="F7E3AD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30" tIns="45720" rIns="91430" bIns="45720" rtlCol="0" anchor="ctr"/>
          <a:lstStyle/>
          <a:p>
            <a:pPr algn="ctr" defTabSz="914302">
              <a:defRPr/>
            </a:pPr>
            <a:endParaRPr lang="zh-CN" altLang="en-US">
              <a:solidFill>
                <a:srgbClr val="FFFFFF"/>
              </a:solidFill>
            </a:endParaRPr>
          </a:p>
        </p:txBody>
      </p:sp>
      <p:sp>
        <p:nvSpPr>
          <p:cNvPr id="6" name="椭圆 5">
            <a:extLst>
              <a:ext uri="{FF2B5EF4-FFF2-40B4-BE49-F238E27FC236}">
                <a16:creationId xmlns:a16="http://schemas.microsoft.com/office/drawing/2014/main" id="{27020907-42DE-441D-B558-D04CF2D2FE95}"/>
              </a:ext>
            </a:extLst>
          </p:cNvPr>
          <p:cNvSpPr/>
          <p:nvPr/>
        </p:nvSpPr>
        <p:spPr>
          <a:xfrm>
            <a:off x="7831111" y="2022519"/>
            <a:ext cx="1211606" cy="1211606"/>
          </a:xfrm>
          <a:prstGeom prst="ellipse">
            <a:avLst/>
          </a:prstGeom>
          <a:solidFill>
            <a:schemeClr val="accent4">
              <a:lumMod val="40000"/>
              <a:lumOff val="6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30" tIns="45720" rIns="91430" bIns="45720" rtlCol="0" anchor="ctr"/>
          <a:lstStyle/>
          <a:p>
            <a:pPr algn="ctr" defTabSz="914302">
              <a:defRPr/>
            </a:pPr>
            <a:endParaRPr lang="zh-CN" altLang="en-US">
              <a:solidFill>
                <a:srgbClr val="FFFFFF"/>
              </a:solidFill>
            </a:endParaRPr>
          </a:p>
        </p:txBody>
      </p:sp>
      <p:grpSp>
        <p:nvGrpSpPr>
          <p:cNvPr id="24" name="组合 23">
            <a:extLst>
              <a:ext uri="{FF2B5EF4-FFF2-40B4-BE49-F238E27FC236}">
                <a16:creationId xmlns:a16="http://schemas.microsoft.com/office/drawing/2014/main" id="{3378732E-4E49-4ADA-9A59-34FF8418106A}"/>
              </a:ext>
            </a:extLst>
          </p:cNvPr>
          <p:cNvGrpSpPr/>
          <p:nvPr/>
        </p:nvGrpSpPr>
        <p:grpSpPr>
          <a:xfrm>
            <a:off x="2473270" y="-365441"/>
            <a:ext cx="4357122" cy="4320000"/>
            <a:chOff x="3084810" y="-335112"/>
            <a:chExt cx="5809496" cy="5760000"/>
          </a:xfrm>
        </p:grpSpPr>
        <p:grpSp>
          <p:nvGrpSpPr>
            <p:cNvPr id="17" name="组合 16">
              <a:extLst>
                <a:ext uri="{FF2B5EF4-FFF2-40B4-BE49-F238E27FC236}">
                  <a16:creationId xmlns:a16="http://schemas.microsoft.com/office/drawing/2014/main" id="{FDD56F46-78C0-48A0-80AE-43E1B08C2906}"/>
                </a:ext>
              </a:extLst>
            </p:cNvPr>
            <p:cNvGrpSpPr/>
            <p:nvPr/>
          </p:nvGrpSpPr>
          <p:grpSpPr>
            <a:xfrm>
              <a:off x="3297693" y="-335112"/>
              <a:ext cx="5596613" cy="5760000"/>
              <a:chOff x="3297693" y="-335112"/>
              <a:chExt cx="5596613" cy="5760000"/>
            </a:xfrm>
          </p:grpSpPr>
          <p:cxnSp>
            <p:nvCxnSpPr>
              <p:cNvPr id="16" name="直接连接符 15">
                <a:extLst>
                  <a:ext uri="{FF2B5EF4-FFF2-40B4-BE49-F238E27FC236}">
                    <a16:creationId xmlns:a16="http://schemas.microsoft.com/office/drawing/2014/main" id="{9E63ACBC-0502-4C24-A228-135B9D7FD2C8}"/>
                  </a:ext>
                </a:extLst>
              </p:cNvPr>
              <p:cNvCxnSpPr/>
              <p:nvPr/>
            </p:nvCxnSpPr>
            <p:spPr>
              <a:xfrm>
                <a:off x="6154058" y="-335112"/>
                <a:ext cx="0" cy="5760000"/>
              </a:xfrm>
              <a:prstGeom prst="line">
                <a:avLst/>
              </a:prstGeom>
              <a:ln w="76200" cap="rnd">
                <a:solidFill>
                  <a:srgbClr val="F7E3AD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pic>
            <p:nvPicPr>
              <p:cNvPr id="13" name="图片 12">
                <a:extLst>
                  <a:ext uri="{FF2B5EF4-FFF2-40B4-BE49-F238E27FC236}">
                    <a16:creationId xmlns:a16="http://schemas.microsoft.com/office/drawing/2014/main" id="{2785C2FF-6646-4D8E-A4D4-4477539FA402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2"/>
              <a:srcRect t="48492"/>
              <a:stretch/>
            </p:blipFill>
            <p:spPr>
              <a:xfrm>
                <a:off x="3297693" y="2256270"/>
                <a:ext cx="5596613" cy="2885850"/>
              </a:xfrm>
              <a:prstGeom prst="rect">
                <a:avLst/>
              </a:prstGeom>
            </p:spPr>
          </p:pic>
        </p:grpSp>
        <p:pic>
          <p:nvPicPr>
            <p:cNvPr id="7" name="图片 6">
              <a:extLst>
                <a:ext uri="{FF2B5EF4-FFF2-40B4-BE49-F238E27FC236}">
                  <a16:creationId xmlns:a16="http://schemas.microsoft.com/office/drawing/2014/main" id="{E3262840-AD48-47F6-A0A1-446DB542520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 cstate="print">
              <a:extLst>
                <a:ext uri="{BEBA8EAE-BF5A-486C-A8C5-ECC9F3942E4B}">
                  <a14:imgProps xmlns:a14="http://schemas.microsoft.com/office/drawing/2010/main">
                    <a14:imgLayer r:embed="rId4">
                      <a14:imgEffect>
                        <a14:backgroundRemoval t="7243" b="95561" l="226" r="99266">
                          <a14:foregroundMark x1="16431" y1="13785" x2="20327" y2="37150"/>
                          <a14:foregroundMark x1="39921" y1="33178" x2="43422" y2="49065"/>
                          <a14:foregroundMark x1="55901" y1="12617" x2="55901" y2="27336"/>
                          <a14:foregroundMark x1="85545" y1="32710" x2="90683" y2="77804"/>
                          <a14:foregroundMark x1="93958" y1="35514" x2="97233" y2="58178"/>
                          <a14:foregroundMark x1="74534" y1="26636" x2="79616" y2="28271"/>
                          <a14:foregroundMark x1="76228" y1="80374" x2="79390" y2="63551"/>
                          <a14:foregroundMark x1="90006" y1="92523" x2="82778" y2="45794"/>
                          <a14:foregroundMark x1="93958" y1="84813" x2="89723" y2="80374"/>
                          <a14:foregroundMark x1="95652" y1="27336" x2="282" y2="15888"/>
                          <a14:foregroundMark x1="14568" y1="7710" x2="21287" y2="10514"/>
                          <a14:foregroundMark x1="46979" y1="10514" x2="48278" y2="17523"/>
                          <a14:foregroundMark x1="45398" y1="13084" x2="53473" y2="3505"/>
                          <a14:foregroundMark x1="53473" y1="3505" x2="62055" y2="14720"/>
                          <a14:foregroundMark x1="62055" y1="14720" x2="44156" y2="29907"/>
                          <a14:foregroundMark x1="44156" y1="29907" x2="45680" y2="7243"/>
                          <a14:foregroundMark x1="99209" y1="50000" x2="565" y2="68692"/>
                          <a14:foregroundMark x1="565" y1="68692" x2="734" y2="27336"/>
                          <a14:foregroundMark x1="734" y1="27336" x2="9034" y2="5140"/>
                          <a14:foregroundMark x1="9034" y1="5140" x2="28176" y2="234"/>
                          <a14:foregroundMark x1="28176" y1="234" x2="99774" y2="1168"/>
                          <a14:foregroundMark x1="99774" y1="1168" x2="99322" y2="48131"/>
                          <a14:foregroundMark x1="99322" y1="48131" x2="90175" y2="56776"/>
                          <a14:foregroundMark x1="90175" y1="56776" x2="86957" y2="50701"/>
                          <a14:foregroundMark x1="30322" y1="26168" x2="29136" y2="37150"/>
                          <a14:foregroundMark x1="2146" y1="13785" x2="3670" y2="47196"/>
                          <a14:foregroundMark x1="3670" y1="47196" x2="10446" y2="71028"/>
                          <a14:foregroundMark x1="10446" y1="71028" x2="12366" y2="73364"/>
                          <a14:foregroundMark x1="10277" y1="52804" x2="10277" y2="45794"/>
                          <a14:foregroundMark x1="31508" y1="27336" x2="39582" y2="13084"/>
                          <a14:foregroundMark x1="39582" y1="13084" x2="43704" y2="13084"/>
                          <a14:foregroundMark x1="51158" y1="26168" x2="42801" y2="28037"/>
                          <a14:foregroundMark x1="42801" y1="28037" x2="27612" y2="62617"/>
                          <a14:foregroundMark x1="27612" y1="62617" x2="33879" y2="85981"/>
                          <a14:foregroundMark x1="33879" y1="85981" x2="42518" y2="86449"/>
                          <a14:foregroundMark x1="42518" y1="86449" x2="67024" y2="84346"/>
                          <a14:foregroundMark x1="67024" y1="84346" x2="79503" y2="84346"/>
                          <a14:foregroundMark x1="79503" y1="84346" x2="97233" y2="81075"/>
                          <a14:foregroundMark x1="97233" y1="81075" x2="95088" y2="43458"/>
                          <a14:foregroundMark x1="95088" y1="43458" x2="85432" y2="37150"/>
                          <a14:foregroundMark x1="64427" y1="26636" x2="58667" y2="53972"/>
                          <a14:foregroundMark x1="58667" y1="53972" x2="58667" y2="54907"/>
                          <a14:foregroundMark x1="94579" y1="84813" x2="91417" y2="95561"/>
                          <a14:foregroundMark x1="51553" y1="37150" x2="53924" y2="45093"/>
                          <a14:foregroundMark x1="56973" y1="42991" x2="59063" y2="49065"/>
                          <a14:foregroundMark x1="48278" y1="59346" x2="51835" y2="45794"/>
                          <a14:foregroundMark x1="47883" y1="32243" x2="46979" y2="56075"/>
                          <a14:foregroundMark x1="50367" y1="47430" x2="48842" y2="54907"/>
                          <a14:foregroundMark x1="18102" y1="77255" x2="19198" y2="71262"/>
                          <a14:foregroundMark x1="12366" y1="81542" x2="12971" y2="82201"/>
                          <a14:foregroundMark x1="16750" y1="77255" x2="14003" y2="67991"/>
                          <a14:foregroundMark x1="14003" y1="67991" x2="11971" y2="80374"/>
                          <a14:foregroundMark x1="9091" y1="22430" x2="10107" y2="46262"/>
                          <a14:foregroundMark x1="1863" y1="13084" x2="791" y2="22430"/>
                          <a14:foregroundMark x1="8413" y1="24065" x2="10898" y2="51168"/>
                          <a14:foregroundMark x1="8809" y1="21262" x2="9317" y2="45794"/>
                          <a14:foregroundMark x1="29305" y1="76168" x2="28684" y2="87850"/>
                          <a14:foregroundMark x1="22078" y1="78037" x2="23433" y2="85280"/>
                          <a14:foregroundMark x1="83286" y1="86449" x2="85601" y2="88785"/>
                          <a14:foregroundMark x1="94918" y1="87850" x2="93902" y2="92056"/>
                          <a14:foregroundMark x1="59458" y1="86916" x2="59797" y2="93224"/>
                          <a14:foregroundMark x1="14899" y1="78987" x2="18402" y2="79487"/>
                          <a14:foregroundMark x1="13156" y1="78738" x2="14106" y2="78874"/>
                          <a14:foregroundMark x1="19819" y1="73832" x2="19029" y2="77570"/>
                          <a14:foregroundMark x1="18690" y1="80140" x2="19819" y2="80140"/>
                          <a14:foregroundMark x1="21005" y1="77103" x2="19706" y2="74299"/>
                          <a14:backgroundMark x1="12503" y1="86288" x2="20440" y2="96028"/>
                          <a14:backgroundMark x1="12253" y1="85981" x2="12421" y2="86187"/>
                          <a14:backgroundMark x1="20440" y1="96028" x2="20553" y2="99766"/>
                          <a14:backgroundMark x1="15156" y1="86673" x2="19029" y2="89252"/>
                          <a14:backgroundMark x1="12931" y1="82477" x2="14455" y2="82009"/>
                          <a14:backgroundMark x1="17843" y1="82944" x2="18240" y2="83065"/>
                          <a14:backgroundMark x1="19255" y1="87383" x2="19819" y2="92056"/>
                          <a14:backgroundMark x1="19368" y1="85981" x2="13890" y2="83879"/>
                        </a14:backgroundRemoval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084810" y="1126386"/>
              <a:ext cx="5809496" cy="1403988"/>
            </a:xfrm>
            <a:prstGeom prst="rect">
              <a:avLst/>
            </a:prstGeom>
          </p:spPr>
        </p:pic>
      </p:grpSp>
      <p:sp>
        <p:nvSpPr>
          <p:cNvPr id="10" name="椭圆 9">
            <a:extLst>
              <a:ext uri="{FF2B5EF4-FFF2-40B4-BE49-F238E27FC236}">
                <a16:creationId xmlns:a16="http://schemas.microsoft.com/office/drawing/2014/main" id="{7DA23B47-F7D7-4911-BD6D-B6C2AB13EDAB}"/>
              </a:ext>
            </a:extLst>
          </p:cNvPr>
          <p:cNvSpPr/>
          <p:nvPr/>
        </p:nvSpPr>
        <p:spPr>
          <a:xfrm>
            <a:off x="7515511" y="2402056"/>
            <a:ext cx="1239357" cy="1239357"/>
          </a:xfrm>
          <a:prstGeom prst="ellipse">
            <a:avLst/>
          </a:prstGeom>
          <a:noFill/>
          <a:ln w="38100">
            <a:solidFill>
              <a:srgbClr val="F7E3AD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30" tIns="45720" rIns="91430" bIns="45720" rtlCol="0" anchor="ctr"/>
          <a:lstStyle/>
          <a:p>
            <a:pPr algn="ctr" defTabSz="914302">
              <a:defRPr/>
            </a:pPr>
            <a:endParaRPr lang="zh-CN" altLang="en-US">
              <a:solidFill>
                <a:srgbClr val="FFFFFF"/>
              </a:solidFill>
            </a:endParaRPr>
          </a:p>
        </p:txBody>
      </p:sp>
      <p:sp>
        <p:nvSpPr>
          <p:cNvPr id="18" name="文本框 17">
            <a:extLst>
              <a:ext uri="{FF2B5EF4-FFF2-40B4-BE49-F238E27FC236}">
                <a16:creationId xmlns:a16="http://schemas.microsoft.com/office/drawing/2014/main" id="{813D66B9-4A09-462C-AA26-03692FE6AEA6}"/>
              </a:ext>
            </a:extLst>
          </p:cNvPr>
          <p:cNvSpPr txBox="1"/>
          <p:nvPr/>
        </p:nvSpPr>
        <p:spPr>
          <a:xfrm>
            <a:off x="3189755" y="1715524"/>
            <a:ext cx="3083815" cy="2123658"/>
          </a:xfrm>
          <a:prstGeom prst="rect">
            <a:avLst/>
          </a:prstGeom>
          <a:noFill/>
        </p:spPr>
        <p:txBody>
          <a:bodyPr wrap="square" lIns="91430" tIns="45720" rIns="91430" bIns="45720" rtlCol="0">
            <a:spAutoFit/>
          </a:bodyPr>
          <a:lstStyle/>
          <a:p>
            <a:pPr algn="ctr" defTabSz="914302">
              <a:defRPr/>
            </a:pPr>
            <a:r>
              <a:rPr lang="en-US" altLang="zh-CN" sz="6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KHỞI ĐỘNG</a:t>
            </a:r>
          </a:p>
        </p:txBody>
      </p:sp>
      <p:pic>
        <p:nvPicPr>
          <p:cNvPr id="19" name="图片 18">
            <a:extLst>
              <a:ext uri="{FF2B5EF4-FFF2-40B4-BE49-F238E27FC236}">
                <a16:creationId xmlns:a16="http://schemas.microsoft.com/office/drawing/2014/main" id="{072D74B1-8805-4ABB-90FA-8A1540D84D7A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3606" t="-1143" r="26891" b="81649"/>
          <a:stretch/>
        </p:blipFill>
        <p:spPr>
          <a:xfrm>
            <a:off x="7063632" y="-46408"/>
            <a:ext cx="1759996" cy="734428"/>
          </a:xfrm>
          <a:prstGeom prst="rect">
            <a:avLst/>
          </a:prstGeom>
        </p:spPr>
      </p:pic>
      <p:sp>
        <p:nvSpPr>
          <p:cNvPr id="22" name="椭圆 21">
            <a:extLst>
              <a:ext uri="{FF2B5EF4-FFF2-40B4-BE49-F238E27FC236}">
                <a16:creationId xmlns:a16="http://schemas.microsoft.com/office/drawing/2014/main" id="{AA96C5E8-266D-475D-A9D2-6DFB0D82BFFF}"/>
              </a:ext>
            </a:extLst>
          </p:cNvPr>
          <p:cNvSpPr/>
          <p:nvPr/>
        </p:nvSpPr>
        <p:spPr>
          <a:xfrm>
            <a:off x="-307391" y="-259142"/>
            <a:ext cx="887648" cy="887648"/>
          </a:xfrm>
          <a:prstGeom prst="ellipse">
            <a:avLst/>
          </a:prstGeom>
          <a:solidFill>
            <a:srgbClr val="A5C0A4">
              <a:alpha val="48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30" tIns="45720" rIns="91430" bIns="45720" rtlCol="0" anchor="ctr"/>
          <a:lstStyle/>
          <a:p>
            <a:pPr algn="ctr" defTabSz="914302">
              <a:defRPr/>
            </a:pPr>
            <a:endParaRPr lang="zh-CN" altLang="en-US">
              <a:solidFill>
                <a:srgbClr val="FFFFFF"/>
              </a:solidFill>
            </a:endParaRPr>
          </a:p>
        </p:txBody>
      </p:sp>
      <p:sp>
        <p:nvSpPr>
          <p:cNvPr id="23" name="椭圆 22">
            <a:extLst>
              <a:ext uri="{FF2B5EF4-FFF2-40B4-BE49-F238E27FC236}">
                <a16:creationId xmlns:a16="http://schemas.microsoft.com/office/drawing/2014/main" id="{892D825C-2FA8-4570-B0B4-80F806B35ABE}"/>
              </a:ext>
            </a:extLst>
          </p:cNvPr>
          <p:cNvSpPr/>
          <p:nvPr/>
        </p:nvSpPr>
        <p:spPr>
          <a:xfrm>
            <a:off x="136440" y="359435"/>
            <a:ext cx="538143" cy="538143"/>
          </a:xfrm>
          <a:prstGeom prst="ellipse">
            <a:avLst/>
          </a:prstGeom>
          <a:solidFill>
            <a:srgbClr val="F7E3AD">
              <a:alpha val="48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430" tIns="45720" rIns="91430" bIns="45720" rtlCol="0" anchor="ctr"/>
          <a:lstStyle/>
          <a:p>
            <a:pPr algn="ctr" defTabSz="914302">
              <a:defRPr/>
            </a:pPr>
            <a:endParaRPr lang="zh-CN" altLang="en-US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3183481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 advClick="0">
        <p:blinds dir="vert"/>
      </p:transition>
    </mc:Choice>
    <mc:Fallback xmlns="">
      <p:transition spd="slow" advClick="0">
        <p:blinds dir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1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1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10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4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1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47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-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4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9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4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9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2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4" fill="hold">
                            <p:stCondLst>
                              <p:cond delay="1000"/>
                            </p:stCondLst>
                            <p:childTnLst>
                              <p:par>
                                <p:cTn id="45" presetID="56" presetClass="entr" presetSubtype="0" fill="hold" grpId="0" nodeType="after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by="(-#ppt_w*2)" calcmode="lin" valueType="num">
                                      <p:cBhvr rctx="PPT">
                                        <p:cTn id="47" dur="5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</p:anim>
                                    <p:anim by="(#ppt_w*0.50)" calcmode="lin" valueType="num">
                                      <p:cBhvr>
                                        <p:cTn id="48" dur="500" decel="50000" autoRev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</p:anim>
                                    <p:anim from="(-#ppt_h/2)" to="(#ppt_y)" calcmode="lin" valueType="num">
                                      <p:cBhvr>
                                        <p:cTn id="49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</p:anim>
                                    <p:animRot by="21600000">
                                      <p:cBhvr>
                                        <p:cTn id="50" dur="1000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  <p:par>
                                <p:cTn id="51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52" dur="1000" tmFilter="0, 0; .2, .5; .8, .5; 1, 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53" dur="500" autoRev="1" fill="hold"/>
                                        <p:tgtEl>
                                          <p:spTgt spid="22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54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55" dur="1000" tmFilter="0, 0; .2, .5; .8, .5; 1, 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56" dur="500" autoRev="1" fill="hold"/>
                                        <p:tgtEl>
                                          <p:spTgt spid="23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57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58" dur="1000" tmFilter="0, 0; .2, .5; .8, .5; 1, 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59" dur="500" autoRev="1" fill="hold"/>
                                        <p:tgtEl>
                                          <p:spTgt spid="6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60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61" dur="1000" tmFilter="0, 0; .2, .5; .8, .5; 1, 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62" dur="500" autoRev="1" fill="hold"/>
                                        <p:tgtEl>
                                          <p:spTgt spid="10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63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64" dur="1000" tmFilter="0, 0; .2, .5; .8, .5; 1, 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65" dur="500" autoRev="1" fill="hold"/>
                                        <p:tgtEl>
                                          <p:spTgt spid="4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66" presetID="26" presetClass="emph" presetSubtype="0" repeatCount="indefinite" fill="hold" grpId="1" nodeType="withEffect">
                                  <p:stCondLst>
                                    <p:cond delay="0"/>
                                  </p:stCondLst>
                                  <p:endCondLst>
                                    <p:cond evt="onNext" delay="0">
                                      <p:tgtEl>
                                        <p:sldTgt/>
                                      </p:tgtEl>
                                    </p:cond>
                                  </p:endCondLst>
                                  <p:childTnLst>
                                    <p:animEffect transition="out" filter="fade">
                                      <p:cBhvr>
                                        <p:cTn id="67" dur="1000" tmFilter="0, 0; .2, .5; .8, .5; 1, 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68" dur="500" autoRev="1" fill="hold"/>
                                        <p:tgtEl>
                                          <p:spTgt spid="5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4" grpId="1" animBg="1"/>
      <p:bldP spid="5" grpId="0" animBg="1"/>
      <p:bldP spid="5" grpId="1" animBg="1"/>
      <p:bldP spid="6" grpId="0" animBg="1"/>
      <p:bldP spid="6" grpId="1" animBg="1"/>
      <p:bldP spid="10" grpId="0" animBg="1"/>
      <p:bldP spid="10" grpId="1" animBg="1"/>
      <p:bldP spid="18" grpId="0"/>
      <p:bldP spid="22" grpId="0" animBg="1"/>
      <p:bldP spid="22" grpId="1" animBg="1"/>
      <p:bldP spid="23" grpId="0" animBg="1"/>
      <p:bldP spid="23" grpId="1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" name="Group 5"/>
          <p:cNvGrpSpPr/>
          <p:nvPr/>
        </p:nvGrpSpPr>
        <p:grpSpPr>
          <a:xfrm>
            <a:off x="838208" y="2285573"/>
            <a:ext cx="2895592" cy="2857927"/>
            <a:chOff x="0" y="0"/>
            <a:chExt cx="5790779" cy="6288437"/>
          </a:xfrm>
        </p:grpSpPr>
        <p:pic>
          <p:nvPicPr>
            <p:cNvPr id="4" name="Picture 6"/>
            <p:cNvPicPr>
              <a:picLocks noChangeAspect="1"/>
            </p:cNvPicPr>
            <p:nvPr/>
          </p:nvPicPr>
          <p:blipFill>
            <a:blip r:embed="rId2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3"/>
                </a:ext>
              </a:extLst>
            </a:blip>
            <a:srcRect/>
            <a:stretch>
              <a:fillRect/>
            </a:stretch>
          </p:blipFill>
          <p:spPr>
            <a:xfrm>
              <a:off x="127067" y="0"/>
              <a:ext cx="2734650" cy="3320647"/>
            </a:xfrm>
            <a:prstGeom prst="rect">
              <a:avLst/>
            </a:prstGeom>
          </p:spPr>
        </p:pic>
        <p:pic>
          <p:nvPicPr>
            <p:cNvPr id="5" name="Picture 7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5"/>
                </a:ext>
              </a:extLst>
            </a:blip>
            <a:srcRect/>
            <a:stretch>
              <a:fillRect/>
            </a:stretch>
          </p:blipFill>
          <p:spPr>
            <a:xfrm flipH="1">
              <a:off x="0" y="2329950"/>
              <a:ext cx="5790779" cy="3958487"/>
            </a:xfrm>
            <a:prstGeom prst="rect">
              <a:avLst/>
            </a:prstGeom>
          </p:spPr>
        </p:pic>
      </p:grpSp>
      <p:grpSp>
        <p:nvGrpSpPr>
          <p:cNvPr id="6" name="Group 22"/>
          <p:cNvGrpSpPr/>
          <p:nvPr/>
        </p:nvGrpSpPr>
        <p:grpSpPr>
          <a:xfrm>
            <a:off x="5943600" y="2343150"/>
            <a:ext cx="3163450" cy="2800351"/>
            <a:chOff x="0" y="0"/>
            <a:chExt cx="5699999" cy="6583461"/>
          </a:xfrm>
        </p:grpSpPr>
        <p:pic>
          <p:nvPicPr>
            <p:cNvPr id="7" name="Picture 23"/>
            <p:cNvPicPr>
              <a:picLocks noChangeAspect="1"/>
            </p:cNvPicPr>
            <p:nvPr/>
          </p:nvPicPr>
          <p:blipFill>
            <a:blip r:embed="rId6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7"/>
                </a:ext>
              </a:extLst>
            </a:blip>
            <a:srcRect/>
            <a:stretch>
              <a:fillRect/>
            </a:stretch>
          </p:blipFill>
          <p:spPr>
            <a:xfrm>
              <a:off x="0" y="1887681"/>
              <a:ext cx="5699999" cy="4695780"/>
            </a:xfrm>
            <a:prstGeom prst="rect">
              <a:avLst/>
            </a:prstGeom>
          </p:spPr>
        </p:pic>
        <p:pic>
          <p:nvPicPr>
            <p:cNvPr id="8" name="Picture 24"/>
            <p:cNvPicPr>
              <a:picLocks noChangeAspect="1"/>
            </p:cNvPicPr>
            <p:nvPr/>
          </p:nvPicPr>
          <p:blipFill>
            <a:blip r:embed="rId8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9"/>
                </a:ext>
              </a:extLst>
            </a:blip>
            <a:srcRect/>
            <a:stretch>
              <a:fillRect/>
            </a:stretch>
          </p:blipFill>
          <p:spPr>
            <a:xfrm>
              <a:off x="1682240" y="0"/>
              <a:ext cx="2335518" cy="2508857"/>
            </a:xfrm>
            <a:prstGeom prst="rect">
              <a:avLst/>
            </a:prstGeom>
          </p:spPr>
        </p:pic>
      </p:grpSp>
      <p:sp>
        <p:nvSpPr>
          <p:cNvPr id="9" name="Rounded Rectangular Callout 8"/>
          <p:cNvSpPr/>
          <p:nvPr/>
        </p:nvSpPr>
        <p:spPr>
          <a:xfrm>
            <a:off x="1585456" y="285750"/>
            <a:ext cx="6186943" cy="1999823"/>
          </a:xfrm>
          <a:prstGeom prst="wedgeRoundRectCallout">
            <a:avLst/>
          </a:prstGeom>
          <a:ln w="76200"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0" name="Rounded Rectangular Callout 9"/>
          <p:cNvSpPr/>
          <p:nvPr/>
        </p:nvSpPr>
        <p:spPr>
          <a:xfrm>
            <a:off x="1717383" y="371474"/>
            <a:ext cx="5882144" cy="1828373"/>
          </a:xfrm>
          <a:prstGeom prst="wedgeRoundRectCallout">
            <a:avLst/>
          </a:prstGeom>
          <a:solidFill>
            <a:schemeClr val="accent4">
              <a:lumMod val="40000"/>
              <a:lumOff val="60000"/>
            </a:schemeClr>
          </a:solidFill>
          <a:ln w="76200"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de-DE" sz="3600" i="1" dirty="0">
              <a:latin typeface="Times New Roman" pitchFamily="18" charset="0"/>
              <a:cs typeface="Times New Roman" pitchFamily="18" charset="0"/>
            </a:endParaRPr>
          </a:p>
          <a:p>
            <a:pPr algn="ctr"/>
            <a:r>
              <a:rPr lang="de-DE" sz="3600" i="1" dirty="0">
                <a:latin typeface="Times New Roman" pitchFamily="18" charset="0"/>
                <a:cs typeface="Times New Roman" pitchFamily="18" charset="0"/>
              </a:rPr>
              <a:t>Trong buổi thảo luận, em đã từng bắt gặp những trường hợp nào khiến cho cuộc thảo luận rơi vào thất bại?</a:t>
            </a:r>
            <a:endParaRPr lang="en-US" sz="3600" dirty="0">
              <a:latin typeface="Times New Roman" pitchFamily="18" charset="0"/>
              <a:cs typeface="Times New Roman" pitchFamily="18" charset="0"/>
            </a:endParaRPr>
          </a:p>
          <a:p>
            <a:pPr algn="ctr"/>
            <a:endParaRPr lang="en-US" sz="36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4086679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6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>
            <a:off x="1447800" y="2171701"/>
            <a:ext cx="6172200" cy="2971800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>
            <a:off x="457200" y="285750"/>
            <a:ext cx="8458200" cy="1631216"/>
          </a:xfrm>
          <a:prstGeom prst="rect">
            <a:avLst/>
          </a:prstGeom>
          <a:noFill/>
        </p:spPr>
        <p:txBody>
          <a:bodyPr wrap="square" lIns="91430" tIns="45720" rIns="91430" bIns="45720">
            <a:spAutoFit/>
          </a:bodyPr>
          <a:lstStyle/>
          <a:p>
            <a:pPr algn="just"/>
            <a:r>
              <a:rPr lang="en-US" sz="2800" b="1" u="sng" cap="all" dirty="0" err="1">
                <a:ln w="9000" cmpd="sng">
                  <a:solidFill>
                    <a:srgbClr val="8064A2">
                      <a:shade val="50000"/>
                      <a:satMod val="120000"/>
                    </a:srgbClr>
                  </a:solidFill>
                  <a:prstDash val="solid"/>
                </a:ln>
                <a:gradFill>
                  <a:gsLst>
                    <a:gs pos="0">
                      <a:srgbClr val="8064A2">
                        <a:shade val="20000"/>
                        <a:satMod val="245000"/>
                      </a:srgbClr>
                    </a:gs>
                    <a:gs pos="43000">
                      <a:srgbClr val="8064A2">
                        <a:satMod val="255000"/>
                      </a:srgbClr>
                    </a:gs>
                    <a:gs pos="48000">
                      <a:srgbClr val="8064A2">
                        <a:shade val="85000"/>
                        <a:satMod val="255000"/>
                      </a:srgbClr>
                    </a:gs>
                    <a:gs pos="100000">
                      <a:srgbClr val="8064A2">
                        <a:shade val="20000"/>
                        <a:satMod val="245000"/>
                      </a:srgb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  <a:latin typeface="Times New Roman" pitchFamily="18" charset="0"/>
                <a:cs typeface="Times New Roman" pitchFamily="18" charset="0"/>
              </a:rPr>
              <a:t>TiếT</a:t>
            </a:r>
            <a:r>
              <a:rPr lang="en-US" sz="2800" b="1" u="sng" cap="all" dirty="0">
                <a:ln w="9000" cmpd="sng">
                  <a:solidFill>
                    <a:srgbClr val="8064A2">
                      <a:shade val="50000"/>
                      <a:satMod val="120000"/>
                    </a:srgbClr>
                  </a:solidFill>
                  <a:prstDash val="solid"/>
                </a:ln>
                <a:gradFill>
                  <a:gsLst>
                    <a:gs pos="0">
                      <a:srgbClr val="8064A2">
                        <a:shade val="20000"/>
                        <a:satMod val="245000"/>
                      </a:srgbClr>
                    </a:gs>
                    <a:gs pos="43000">
                      <a:srgbClr val="8064A2">
                        <a:satMod val="255000"/>
                      </a:srgbClr>
                    </a:gs>
                    <a:gs pos="48000">
                      <a:srgbClr val="8064A2">
                        <a:shade val="85000"/>
                        <a:satMod val="255000"/>
                      </a:srgbClr>
                    </a:gs>
                    <a:gs pos="100000">
                      <a:srgbClr val="8064A2">
                        <a:shade val="20000"/>
                        <a:satMod val="245000"/>
                      </a:srgb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  <a:latin typeface="Times New Roman" pitchFamily="18" charset="0"/>
                <a:cs typeface="Times New Roman" pitchFamily="18" charset="0"/>
              </a:rPr>
              <a:t> 94: </a:t>
            </a:r>
            <a:r>
              <a:rPr lang="en-US" sz="2800" b="1" u="sng" cap="all" dirty="0" err="1">
                <a:ln w="9000" cmpd="sng">
                  <a:solidFill>
                    <a:srgbClr val="8064A2">
                      <a:shade val="50000"/>
                      <a:satMod val="120000"/>
                    </a:srgbClr>
                  </a:solidFill>
                  <a:prstDash val="solid"/>
                </a:ln>
                <a:gradFill>
                  <a:gsLst>
                    <a:gs pos="0">
                      <a:srgbClr val="8064A2">
                        <a:shade val="20000"/>
                        <a:satMod val="245000"/>
                      </a:srgbClr>
                    </a:gs>
                    <a:gs pos="43000">
                      <a:srgbClr val="8064A2">
                        <a:satMod val="255000"/>
                      </a:srgbClr>
                    </a:gs>
                    <a:gs pos="48000">
                      <a:srgbClr val="8064A2">
                        <a:shade val="85000"/>
                        <a:satMod val="255000"/>
                      </a:srgbClr>
                    </a:gs>
                    <a:gs pos="100000">
                      <a:srgbClr val="8064A2">
                        <a:shade val="20000"/>
                        <a:satMod val="245000"/>
                      </a:srgb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  <a:latin typeface="Times New Roman" pitchFamily="18" charset="0"/>
                <a:cs typeface="Times New Roman" pitchFamily="18" charset="0"/>
              </a:rPr>
              <a:t>Nói</a:t>
            </a:r>
            <a:r>
              <a:rPr lang="en-US" sz="2800" b="1" u="sng" cap="all" dirty="0">
                <a:ln w="9000" cmpd="sng">
                  <a:solidFill>
                    <a:srgbClr val="8064A2">
                      <a:shade val="50000"/>
                      <a:satMod val="120000"/>
                    </a:srgbClr>
                  </a:solidFill>
                  <a:prstDash val="solid"/>
                </a:ln>
                <a:gradFill>
                  <a:gsLst>
                    <a:gs pos="0">
                      <a:srgbClr val="8064A2">
                        <a:shade val="20000"/>
                        <a:satMod val="245000"/>
                      </a:srgbClr>
                    </a:gs>
                    <a:gs pos="43000">
                      <a:srgbClr val="8064A2">
                        <a:satMod val="255000"/>
                      </a:srgbClr>
                    </a:gs>
                    <a:gs pos="48000">
                      <a:srgbClr val="8064A2">
                        <a:shade val="85000"/>
                        <a:satMod val="255000"/>
                      </a:srgbClr>
                    </a:gs>
                    <a:gs pos="100000">
                      <a:srgbClr val="8064A2">
                        <a:shade val="20000"/>
                        <a:satMod val="245000"/>
                      </a:srgb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u="sng" cap="all" dirty="0" err="1">
                <a:ln w="9000" cmpd="sng">
                  <a:solidFill>
                    <a:srgbClr val="8064A2">
                      <a:shade val="50000"/>
                      <a:satMod val="120000"/>
                    </a:srgbClr>
                  </a:solidFill>
                  <a:prstDash val="solid"/>
                </a:ln>
                <a:gradFill>
                  <a:gsLst>
                    <a:gs pos="0">
                      <a:srgbClr val="8064A2">
                        <a:shade val="20000"/>
                        <a:satMod val="245000"/>
                      </a:srgbClr>
                    </a:gs>
                    <a:gs pos="43000">
                      <a:srgbClr val="8064A2">
                        <a:satMod val="255000"/>
                      </a:srgbClr>
                    </a:gs>
                    <a:gs pos="48000">
                      <a:srgbClr val="8064A2">
                        <a:shade val="85000"/>
                        <a:satMod val="255000"/>
                      </a:srgbClr>
                    </a:gs>
                    <a:gs pos="100000">
                      <a:srgbClr val="8064A2">
                        <a:shade val="20000"/>
                        <a:satMod val="245000"/>
                      </a:srgb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2800" b="1" u="sng" cap="all" dirty="0">
                <a:ln w="9000" cmpd="sng">
                  <a:solidFill>
                    <a:srgbClr val="8064A2">
                      <a:shade val="50000"/>
                      <a:satMod val="120000"/>
                    </a:srgbClr>
                  </a:solidFill>
                  <a:prstDash val="solid"/>
                </a:ln>
                <a:gradFill>
                  <a:gsLst>
                    <a:gs pos="0">
                      <a:srgbClr val="8064A2">
                        <a:shade val="20000"/>
                        <a:satMod val="245000"/>
                      </a:srgbClr>
                    </a:gs>
                    <a:gs pos="43000">
                      <a:srgbClr val="8064A2">
                        <a:satMod val="255000"/>
                      </a:srgbClr>
                    </a:gs>
                    <a:gs pos="48000">
                      <a:srgbClr val="8064A2">
                        <a:shade val="85000"/>
                        <a:satMod val="255000"/>
                      </a:srgbClr>
                    </a:gs>
                    <a:gs pos="100000">
                      <a:srgbClr val="8064A2">
                        <a:shade val="20000"/>
                        <a:satMod val="245000"/>
                      </a:srgb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800" b="1" u="sng" cap="all" dirty="0" err="1">
                <a:ln w="9000" cmpd="sng">
                  <a:solidFill>
                    <a:srgbClr val="8064A2">
                      <a:shade val="50000"/>
                      <a:satMod val="120000"/>
                    </a:srgbClr>
                  </a:solidFill>
                  <a:prstDash val="solid"/>
                </a:ln>
                <a:gradFill>
                  <a:gsLst>
                    <a:gs pos="0">
                      <a:srgbClr val="8064A2">
                        <a:shade val="20000"/>
                        <a:satMod val="245000"/>
                      </a:srgbClr>
                    </a:gs>
                    <a:gs pos="43000">
                      <a:srgbClr val="8064A2">
                        <a:satMod val="255000"/>
                      </a:srgbClr>
                    </a:gs>
                    <a:gs pos="48000">
                      <a:srgbClr val="8064A2">
                        <a:shade val="85000"/>
                        <a:satMod val="255000"/>
                      </a:srgbClr>
                    </a:gs>
                    <a:gs pos="100000">
                      <a:srgbClr val="8064A2">
                        <a:shade val="20000"/>
                        <a:satMod val="245000"/>
                      </a:srgb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  <a:latin typeface="Times New Roman" pitchFamily="18" charset="0"/>
                <a:cs typeface="Times New Roman" pitchFamily="18" charset="0"/>
              </a:rPr>
              <a:t>nghe</a:t>
            </a:r>
            <a:r>
              <a:rPr lang="en-US" sz="2800" b="1" u="sng" cap="all" dirty="0">
                <a:ln w="9000" cmpd="sng">
                  <a:solidFill>
                    <a:srgbClr val="8064A2">
                      <a:shade val="50000"/>
                      <a:satMod val="120000"/>
                    </a:srgbClr>
                  </a:solidFill>
                  <a:prstDash val="solid"/>
                </a:ln>
                <a:gradFill>
                  <a:gsLst>
                    <a:gs pos="0">
                      <a:srgbClr val="8064A2">
                        <a:shade val="20000"/>
                        <a:satMod val="245000"/>
                      </a:srgbClr>
                    </a:gs>
                    <a:gs pos="43000">
                      <a:srgbClr val="8064A2">
                        <a:satMod val="255000"/>
                      </a:srgbClr>
                    </a:gs>
                    <a:gs pos="48000">
                      <a:srgbClr val="8064A2">
                        <a:shade val="85000"/>
                        <a:satMod val="255000"/>
                      </a:srgbClr>
                    </a:gs>
                    <a:gs pos="100000">
                      <a:srgbClr val="8064A2">
                        <a:shade val="20000"/>
                        <a:satMod val="245000"/>
                      </a:srgbClr>
                    </a:gs>
                  </a:gsLst>
                  <a:lin ang="5400000"/>
                </a:gradFill>
                <a:effectLst>
                  <a:reflection blurRad="12700" stA="28000" endPos="45000" dist="1000" dir="5400000" sy="-100000" algn="bl" rotWithShape="0"/>
                </a:effectLst>
                <a:latin typeface="Times New Roman" pitchFamily="18" charset="0"/>
                <a:cs typeface="Times New Roman" pitchFamily="18" charset="0"/>
              </a:rPr>
              <a:t>:</a:t>
            </a:r>
          </a:p>
          <a:p>
            <a:pPr algn="just"/>
            <a:r>
              <a:rPr lang="en-US" sz="3600" b="1" cap="all" dirty="0">
                <a:ln w="9000" cmpd="sng">
                  <a:solidFill>
                    <a:srgbClr val="8064A2">
                      <a:shade val="50000"/>
                      <a:satMod val="120000"/>
                    </a:srgbClr>
                  </a:solidFill>
                  <a:prstDash val="solid"/>
                </a:ln>
                <a:solidFill>
                  <a:srgbClr val="FFC000"/>
                </a:solidFill>
                <a:effectLst>
                  <a:reflection blurRad="12700" stA="28000" endPos="45000" dist="1000" dir="5400000" sy="-100000" algn="bl" rotWithShape="0"/>
                </a:effectLst>
                <a:latin typeface="Times New Roman" pitchFamily="18" charset="0"/>
                <a:cs typeface="Times New Roman" pitchFamily="18" charset="0"/>
              </a:rPr>
              <a:t>TRAO ĐỔI MỘT CÁCH XÂY DỰNG VÀ TÔN TRỌNG Ý KIẾN KHÁC BIỆT</a:t>
            </a:r>
          </a:p>
        </p:txBody>
      </p:sp>
    </p:spTree>
    <p:extLst>
      <p:ext uri="{BB962C8B-B14F-4D97-AF65-F5344CB8AC3E}">
        <p14:creationId xmlns:p14="http://schemas.microsoft.com/office/powerpoint/2010/main" val="65566982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3E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>
          <a:xfrm>
            <a:off x="6324601" y="8530"/>
            <a:ext cx="2075663" cy="3354606"/>
          </a:xfrm>
          <a:prstGeom prst="rect">
            <a:avLst/>
          </a:prstGeom>
        </p:spPr>
      </p:pic>
      <p:pic>
        <p:nvPicPr>
          <p:cNvPr id="3" name="Picture 3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>
          <a:xfrm>
            <a:off x="7086601" y="807726"/>
            <a:ext cx="2315953" cy="4369723"/>
          </a:xfrm>
          <a:prstGeom prst="rect">
            <a:avLst/>
          </a:prstGeom>
        </p:spPr>
      </p:pic>
      <p:pic>
        <p:nvPicPr>
          <p:cNvPr id="4" name="Picture 4"/>
          <p:cNvPicPr>
            <a:picLocks noChangeAspect="1"/>
          </p:cNvPicPr>
          <p:nvPr/>
        </p:nvPicPr>
        <p:blipFill>
          <a:blip r:embed="rId4"/>
          <a:srcRect/>
          <a:stretch>
            <a:fillRect/>
          </a:stretch>
        </p:blipFill>
        <p:spPr>
          <a:xfrm>
            <a:off x="4908157" y="1828800"/>
            <a:ext cx="2832886" cy="3900703"/>
          </a:xfrm>
          <a:prstGeom prst="rect">
            <a:avLst/>
          </a:prstGeom>
        </p:spPr>
      </p:pic>
      <p:sp>
        <p:nvSpPr>
          <p:cNvPr id="18" name="Vertical Scroll 17"/>
          <p:cNvSpPr/>
          <p:nvPr/>
        </p:nvSpPr>
        <p:spPr>
          <a:xfrm>
            <a:off x="0" y="228600"/>
            <a:ext cx="5410200" cy="4629150"/>
          </a:xfrm>
          <a:prstGeom prst="verticalScroll">
            <a:avLst/>
          </a:prstGeom>
          <a:ln w="76200"/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TextBox 7"/>
          <p:cNvSpPr txBox="1"/>
          <p:nvPr/>
        </p:nvSpPr>
        <p:spPr>
          <a:xfrm>
            <a:off x="789564" y="914400"/>
            <a:ext cx="3831072" cy="3662541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just"/>
            <a:r>
              <a:rPr lang="nl-NL" sz="3400" b="1" dirty="0">
                <a:latin typeface="Times New Roman" pitchFamily="18" charset="0"/>
                <a:cs typeface="Times New Roman" pitchFamily="18" charset="0"/>
              </a:rPr>
              <a:t>Chủ đề trao đổi: </a:t>
            </a:r>
            <a:r>
              <a:rPr lang="nl-NL" sz="3400" dirty="0">
                <a:latin typeface="Times New Roman" pitchFamily="18" charset="0"/>
                <a:cs typeface="Times New Roman" pitchFamily="18" charset="0"/>
              </a:rPr>
              <a:t>Trao đổi ý kiến về hai câu tục ngữ: “</a:t>
            </a:r>
            <a:r>
              <a:rPr lang="nl-NL" sz="3400" i="1" dirty="0">
                <a:latin typeface="Times New Roman" pitchFamily="18" charset="0"/>
                <a:cs typeface="Times New Roman" pitchFamily="18" charset="0"/>
              </a:rPr>
              <a:t>Một giọt máu đào hơn ao nước lã”, “Bán anh em xa mua láng giềng gần”.</a:t>
            </a:r>
            <a:endParaRPr lang="en-US" sz="34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861965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 animBg="1"/>
      <p:bldP spid="19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>
            <a:off x="381000" y="489614"/>
            <a:ext cx="3886200" cy="1247471"/>
          </a:xfrm>
          <a:prstGeom prst="rect">
            <a:avLst/>
          </a:prstGeom>
        </p:spPr>
      </p:pic>
      <p:sp>
        <p:nvSpPr>
          <p:cNvPr id="3" name="Cloud Callout 2"/>
          <p:cNvSpPr/>
          <p:nvPr/>
        </p:nvSpPr>
        <p:spPr>
          <a:xfrm>
            <a:off x="4419600" y="227524"/>
            <a:ext cx="4495800" cy="1771650"/>
          </a:xfrm>
          <a:prstGeom prst="cloudCallout">
            <a:avLst/>
          </a:prstGeom>
        </p:spPr>
        <p:style>
          <a:lnRef idx="1">
            <a:schemeClr val="accent4"/>
          </a:lnRef>
          <a:fillRef idx="3">
            <a:schemeClr val="accent4"/>
          </a:fillRef>
          <a:effectRef idx="2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dirty="0" err="1">
                <a:solidFill>
                  <a:sysClr val="windowText" lastClr="000000"/>
                </a:solidFill>
                <a:latin typeface="Times New Roman" pitchFamily="18" charset="0"/>
                <a:cs typeface="Times New Roman" pitchFamily="18" charset="0"/>
              </a:rPr>
              <a:t>Hoạt</a:t>
            </a:r>
            <a:r>
              <a:rPr lang="en-US" sz="3200" dirty="0">
                <a:solidFill>
                  <a:sysClr val="windowText" lastClr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solidFill>
                  <a:sysClr val="windowText" lastClr="000000"/>
                </a:solidFill>
                <a:latin typeface="Times New Roman" pitchFamily="18" charset="0"/>
                <a:cs typeface="Times New Roman" pitchFamily="18" charset="0"/>
              </a:rPr>
              <a:t>động</a:t>
            </a:r>
            <a:r>
              <a:rPr lang="en-US" sz="3200" dirty="0">
                <a:solidFill>
                  <a:sysClr val="windowText" lastClr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solidFill>
                  <a:sysClr val="windowText" lastClr="000000"/>
                </a:solidFill>
                <a:latin typeface="Times New Roman" pitchFamily="18" charset="0"/>
                <a:cs typeface="Times New Roman" pitchFamily="18" charset="0"/>
              </a:rPr>
              <a:t>cá</a:t>
            </a:r>
            <a:r>
              <a:rPr lang="en-US" sz="3200" dirty="0">
                <a:solidFill>
                  <a:sysClr val="windowText" lastClr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solidFill>
                  <a:sysClr val="windowText" lastClr="000000"/>
                </a:solidFill>
                <a:latin typeface="Times New Roman" pitchFamily="18" charset="0"/>
                <a:cs typeface="Times New Roman" pitchFamily="18" charset="0"/>
              </a:rPr>
              <a:t>nhân</a:t>
            </a:r>
            <a:r>
              <a:rPr lang="en-US" sz="3200" dirty="0">
                <a:solidFill>
                  <a:sysClr val="windowText" lastClr="000000"/>
                </a:solidFill>
                <a:latin typeface="Times New Roman" pitchFamily="18" charset="0"/>
                <a:cs typeface="Times New Roman" pitchFamily="18" charset="0"/>
              </a:rPr>
              <a:t> 7 </a:t>
            </a:r>
            <a:r>
              <a:rPr lang="en-US" sz="3200" dirty="0" err="1">
                <a:solidFill>
                  <a:sysClr val="windowText" lastClr="000000"/>
                </a:solidFill>
                <a:latin typeface="Times New Roman" pitchFamily="18" charset="0"/>
                <a:cs typeface="Times New Roman" pitchFamily="18" charset="0"/>
              </a:rPr>
              <a:t>phút</a:t>
            </a:r>
            <a:endParaRPr lang="en-US" sz="3200" dirty="0">
              <a:solidFill>
                <a:sysClr val="windowText" lastClr="0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048283416"/>
              </p:ext>
            </p:extLst>
          </p:nvPr>
        </p:nvGraphicFramePr>
        <p:xfrm>
          <a:off x="609600" y="2343150"/>
          <a:ext cx="7924800" cy="2228849"/>
        </p:xfrm>
        <a:graphic>
          <a:graphicData uri="http://schemas.openxmlformats.org/drawingml/2006/table">
            <a:tbl>
              <a:tblPr firstRow="1" firstCol="1" bandRow="1">
                <a:tableStyleId>{5A111915-BE36-4E01-A7E5-04B1672EAD32}</a:tableStyleId>
              </a:tblPr>
              <a:tblGrid>
                <a:gridCol w="3962021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962779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501779">
                <a:tc gridSpan="2"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nl-NL" sz="180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PHIẾU HỌC TẬP SỐ 1</a:t>
                      </a:r>
                      <a:endParaRPr lang="en-US" sz="1800">
                        <a:effectLst/>
                        <a:latin typeface="Times New Roman" pitchFamily="18" charset="0"/>
                        <a:ea typeface="Times New Roman"/>
                        <a:cs typeface="Times New Roman" pitchFamily="18" charset="0"/>
                      </a:endParaRPr>
                    </a:p>
                  </a:txBody>
                  <a:tcPr marL="42636" marR="42636" marT="0" marB="0" anchor="ctr">
                    <a:lnL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575690"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nl-NL" sz="180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Ý kiến của tôi</a:t>
                      </a:r>
                      <a:endParaRPr lang="en-US" sz="1800">
                        <a:effectLst/>
                        <a:latin typeface="Times New Roman" pitchFamily="18" charset="0"/>
                        <a:ea typeface="Times New Roman"/>
                        <a:cs typeface="Times New Roman" pitchFamily="18" charset="0"/>
                      </a:endParaRPr>
                    </a:p>
                  </a:txBody>
                  <a:tcPr marL="42636" marR="42636" marT="0" marB="0">
                    <a:lnL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nl-NL" sz="180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Lí do</a:t>
                      </a:r>
                      <a:endParaRPr lang="en-US" sz="1800">
                        <a:effectLst/>
                        <a:latin typeface="Times New Roman" pitchFamily="18" charset="0"/>
                        <a:ea typeface="Times New Roman"/>
                        <a:cs typeface="Times New Roman" pitchFamily="18" charset="0"/>
                      </a:endParaRPr>
                    </a:p>
                  </a:txBody>
                  <a:tcPr marL="42636" marR="42636" marT="0" marB="0">
                    <a:lnL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575690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nl-NL" sz="180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 </a:t>
                      </a:r>
                      <a:endParaRPr lang="en-US" sz="1800">
                        <a:effectLst/>
                        <a:latin typeface="Times New Roman" pitchFamily="18" charset="0"/>
                        <a:ea typeface="Times New Roman"/>
                        <a:cs typeface="Times New Roman" pitchFamily="18" charset="0"/>
                      </a:endParaRPr>
                    </a:p>
                  </a:txBody>
                  <a:tcPr marL="42636" marR="42636" marT="0" marB="0">
                    <a:lnL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nl-NL" sz="180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 </a:t>
                      </a:r>
                      <a:endParaRPr lang="en-US" sz="1800">
                        <a:effectLst/>
                        <a:latin typeface="Times New Roman" pitchFamily="18" charset="0"/>
                        <a:ea typeface="Times New Roman"/>
                        <a:cs typeface="Times New Roman" pitchFamily="18" charset="0"/>
                      </a:endParaRPr>
                    </a:p>
                  </a:txBody>
                  <a:tcPr marL="42636" marR="42636" marT="0" marB="0">
                    <a:lnL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575690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nl-NL" sz="180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 </a:t>
                      </a:r>
                      <a:endParaRPr lang="en-US" sz="1800">
                        <a:effectLst/>
                        <a:latin typeface="Times New Roman" pitchFamily="18" charset="0"/>
                        <a:ea typeface="Times New Roman"/>
                        <a:cs typeface="Times New Roman" pitchFamily="18" charset="0"/>
                      </a:endParaRPr>
                    </a:p>
                  </a:txBody>
                  <a:tcPr marL="42636" marR="42636" marT="0" marB="0">
                    <a:lnL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nl-NL" sz="18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 </a:t>
                      </a:r>
                      <a:endParaRPr lang="en-US" sz="1800" dirty="0">
                        <a:effectLst/>
                        <a:latin typeface="Times New Roman" pitchFamily="18" charset="0"/>
                        <a:ea typeface="Times New Roman"/>
                        <a:cs typeface="Times New Roman" pitchFamily="18" charset="0"/>
                      </a:endParaRPr>
                    </a:p>
                  </a:txBody>
                  <a:tcPr marL="42636" marR="42636" marT="0" marB="0">
                    <a:lnL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94863949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loud Callout 2"/>
          <p:cNvSpPr/>
          <p:nvPr/>
        </p:nvSpPr>
        <p:spPr>
          <a:xfrm>
            <a:off x="4648200" y="114300"/>
            <a:ext cx="4495800" cy="1771650"/>
          </a:xfrm>
          <a:prstGeom prst="cloudCallout">
            <a:avLst/>
          </a:prstGeom>
        </p:spPr>
        <p:style>
          <a:lnRef idx="1">
            <a:schemeClr val="accent4"/>
          </a:lnRef>
          <a:fillRef idx="3">
            <a:schemeClr val="accent4"/>
          </a:fillRef>
          <a:effectRef idx="2">
            <a:schemeClr val="accent4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dirty="0" err="1">
                <a:solidFill>
                  <a:sysClr val="windowText" lastClr="000000"/>
                </a:solidFill>
                <a:latin typeface="Times New Roman" pitchFamily="18" charset="0"/>
                <a:cs typeface="Times New Roman" pitchFamily="18" charset="0"/>
              </a:rPr>
              <a:t>Hoạt</a:t>
            </a:r>
            <a:r>
              <a:rPr lang="en-US" sz="3200" dirty="0">
                <a:solidFill>
                  <a:sysClr val="windowText" lastClr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solidFill>
                  <a:sysClr val="windowText" lastClr="000000"/>
                </a:solidFill>
                <a:latin typeface="Times New Roman" pitchFamily="18" charset="0"/>
                <a:cs typeface="Times New Roman" pitchFamily="18" charset="0"/>
              </a:rPr>
              <a:t>động</a:t>
            </a:r>
            <a:r>
              <a:rPr lang="en-US" sz="3200" dirty="0">
                <a:solidFill>
                  <a:sysClr val="windowText" lastClr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200" dirty="0" err="1">
                <a:solidFill>
                  <a:sysClr val="windowText" lastClr="000000"/>
                </a:solidFill>
                <a:latin typeface="Times New Roman" pitchFamily="18" charset="0"/>
                <a:cs typeface="Times New Roman" pitchFamily="18" charset="0"/>
              </a:rPr>
              <a:t>nhóm</a:t>
            </a:r>
            <a:r>
              <a:rPr lang="en-US" sz="3200" dirty="0">
                <a:solidFill>
                  <a:sysClr val="windowText" lastClr="000000"/>
                </a:solidFill>
                <a:latin typeface="Times New Roman" pitchFamily="18" charset="0"/>
                <a:cs typeface="Times New Roman" pitchFamily="18" charset="0"/>
              </a:rPr>
              <a:t> 8 </a:t>
            </a:r>
            <a:r>
              <a:rPr lang="en-US" sz="3200" dirty="0" err="1">
                <a:solidFill>
                  <a:sysClr val="windowText" lastClr="000000"/>
                </a:solidFill>
                <a:latin typeface="Times New Roman" pitchFamily="18" charset="0"/>
                <a:cs typeface="Times New Roman" pitchFamily="18" charset="0"/>
              </a:rPr>
              <a:t>phút</a:t>
            </a:r>
            <a:endParaRPr lang="en-US" sz="3200" dirty="0">
              <a:solidFill>
                <a:sysClr val="windowText" lastClr="0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5" name="Picture 1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>
            <a:off x="609600" y="227524"/>
            <a:ext cx="4267200" cy="2001326"/>
          </a:xfrm>
          <a:prstGeom prst="rect">
            <a:avLst/>
          </a:prstGeom>
        </p:spPr>
      </p:pic>
      <p:sp>
        <p:nvSpPr>
          <p:cNvPr id="6" name="Rectangle 7"/>
          <p:cNvSpPr>
            <a:spLocks noChangeArrowheads="1"/>
          </p:cNvSpPr>
          <p:nvPr/>
        </p:nvSpPr>
        <p:spPr bwMode="auto">
          <a:xfrm>
            <a:off x="2686435" y="2178813"/>
            <a:ext cx="3848471" cy="52322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31" tIns="45720" rIns="91431" bIns="45720" numCol="1" anchor="ctr" anchorCtr="0" compatLnSpc="1">
            <a:prstTxWarp prst="textNoShape">
              <a:avLst/>
            </a:prstTxWarp>
            <a:spAutoFit/>
          </a:bodyPr>
          <a:lstStyle/>
          <a:p>
            <a:pPr algn="ctr" defTabSz="914337" fontAlgn="base">
              <a:spcBef>
                <a:spcPct val="0"/>
              </a:spcBef>
              <a:spcAft>
                <a:spcPct val="0"/>
              </a:spcAft>
            </a:pPr>
            <a:r>
              <a:rPr lang="nl-NL" sz="2800" b="1" dirty="0">
                <a:latin typeface="Times New Roman" pitchFamily="18" charset="0"/>
                <a:ea typeface="Times New Roman" pitchFamily="18" charset="0"/>
                <a:cs typeface="Times New Roman" pitchFamily="18" charset="0"/>
              </a:rPr>
              <a:t>PHIẾU HỌC TẬP SỐ 2</a:t>
            </a:r>
            <a:endParaRPr lang="nl-NL" sz="2800" dirty="0">
              <a:latin typeface="Arial" pitchFamily="34" charset="0"/>
              <a:cs typeface="Arial" pitchFamily="34" charset="0"/>
            </a:endParaRPr>
          </a:p>
        </p:txBody>
      </p:sp>
      <p:pic>
        <p:nvPicPr>
          <p:cNvPr id="7" name="Picture 9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000" y="2628900"/>
            <a:ext cx="8077200" cy="2286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7140334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3F2F3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>
            <a:off x="734444" y="907881"/>
            <a:ext cx="1022523" cy="3327738"/>
          </a:xfrm>
          <a:prstGeom prst="rect">
            <a:avLst/>
          </a:prstGeom>
        </p:spPr>
      </p:pic>
      <p:pic>
        <p:nvPicPr>
          <p:cNvPr id="3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rcRect/>
          <a:stretch>
            <a:fillRect/>
          </a:stretch>
        </p:blipFill>
        <p:spPr>
          <a:xfrm>
            <a:off x="0" y="1876658"/>
            <a:ext cx="1052776" cy="3327738"/>
          </a:xfrm>
          <a:prstGeom prst="rect">
            <a:avLst/>
          </a:prstGeom>
        </p:spPr>
      </p:pic>
      <p:pic>
        <p:nvPicPr>
          <p:cNvPr id="4" name="Picture 4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7"/>
              </a:ext>
            </a:extLst>
          </a:blip>
          <a:srcRect/>
          <a:stretch>
            <a:fillRect/>
          </a:stretch>
        </p:blipFill>
        <p:spPr>
          <a:xfrm>
            <a:off x="7389782" y="1301412"/>
            <a:ext cx="1089078" cy="3327738"/>
          </a:xfrm>
          <a:prstGeom prst="rect">
            <a:avLst/>
          </a:prstGeom>
        </p:spPr>
      </p:pic>
      <p:pic>
        <p:nvPicPr>
          <p:cNvPr id="5" name="Picture 5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9"/>
              </a:ext>
            </a:extLst>
          </a:blip>
          <a:srcRect/>
          <a:stretch>
            <a:fillRect/>
          </a:stretch>
        </p:blipFill>
        <p:spPr>
          <a:xfrm>
            <a:off x="8311277" y="1815762"/>
            <a:ext cx="1089078" cy="3327738"/>
          </a:xfrm>
          <a:prstGeom prst="rect">
            <a:avLst/>
          </a:prstGeom>
        </p:spPr>
      </p:pic>
      <p:grpSp>
        <p:nvGrpSpPr>
          <p:cNvPr id="9" name="Group 9"/>
          <p:cNvGrpSpPr/>
          <p:nvPr/>
        </p:nvGrpSpPr>
        <p:grpSpPr>
          <a:xfrm>
            <a:off x="1905000" y="1158355"/>
            <a:ext cx="5321012" cy="2628899"/>
            <a:chOff x="0" y="0"/>
            <a:chExt cx="10673075" cy="1333683"/>
          </a:xfrm>
        </p:grpSpPr>
        <p:grpSp>
          <p:nvGrpSpPr>
            <p:cNvPr id="10" name="Group 10"/>
            <p:cNvGrpSpPr/>
            <p:nvPr/>
          </p:nvGrpSpPr>
          <p:grpSpPr>
            <a:xfrm>
              <a:off x="0" y="0"/>
              <a:ext cx="10673075" cy="1333683"/>
              <a:chOff x="0" y="0"/>
              <a:chExt cx="9987613" cy="1248029"/>
            </a:xfrm>
          </p:grpSpPr>
          <p:sp>
            <p:nvSpPr>
              <p:cNvPr id="11" name="Freeform 11"/>
              <p:cNvSpPr/>
              <p:nvPr/>
            </p:nvSpPr>
            <p:spPr>
              <a:xfrm>
                <a:off x="0" y="0"/>
                <a:ext cx="9988883" cy="1248029"/>
              </a:xfrm>
              <a:custGeom>
                <a:avLst/>
                <a:gdLst/>
                <a:ahLst/>
                <a:cxnLst/>
                <a:rect l="l" t="t" r="r" b="b"/>
                <a:pathLst>
                  <a:path w="9988883" h="1248029">
                    <a:moveTo>
                      <a:pt x="9435163" y="1248029"/>
                    </a:moveTo>
                    <a:lnTo>
                      <a:pt x="553720" y="1248029"/>
                    </a:lnTo>
                    <a:cubicBezTo>
                      <a:pt x="247650" y="1248029"/>
                      <a:pt x="0" y="968640"/>
                      <a:pt x="0" y="624744"/>
                    </a:cubicBezTo>
                    <a:cubicBezTo>
                      <a:pt x="0" y="279415"/>
                      <a:pt x="247650" y="0"/>
                      <a:pt x="553720" y="0"/>
                    </a:cubicBezTo>
                    <a:lnTo>
                      <a:pt x="9435163" y="0"/>
                    </a:lnTo>
                    <a:cubicBezTo>
                      <a:pt x="9741233" y="0"/>
                      <a:pt x="9988883" y="279415"/>
                      <a:pt x="9988883" y="624744"/>
                    </a:cubicBezTo>
                    <a:cubicBezTo>
                      <a:pt x="9987613" y="968640"/>
                      <a:pt x="9739963" y="1248029"/>
                      <a:pt x="9435163" y="1248029"/>
                    </a:cubicBezTo>
                    <a:close/>
                  </a:path>
                </a:pathLst>
              </a:custGeom>
              <a:solidFill>
                <a:srgbClr val="F4C073"/>
              </a:solidFill>
            </p:spPr>
          </p:sp>
        </p:grpSp>
        <p:sp>
          <p:nvSpPr>
            <p:cNvPr id="12" name="TextBox 12"/>
            <p:cNvSpPr txBox="1"/>
            <p:nvPr/>
          </p:nvSpPr>
          <p:spPr>
            <a:xfrm>
              <a:off x="491648" y="333466"/>
              <a:ext cx="9599227" cy="136622"/>
            </a:xfrm>
            <a:prstGeom prst="rect">
              <a:avLst/>
            </a:prstGeom>
          </p:spPr>
          <p:txBody>
            <a:bodyPr lIns="0" tIns="0" rIns="0" bIns="0" rtlCol="0" anchor="t">
              <a:spAutoFit/>
            </a:bodyPr>
            <a:lstStyle/>
            <a:p>
              <a:pPr algn="ctr" defTabSz="512060">
                <a:lnSpc>
                  <a:spcPts val="2058"/>
                </a:lnSpc>
              </a:pPr>
              <a:endParaRPr lang="en-US" sz="1500" dirty="0">
                <a:solidFill>
                  <a:srgbClr val="11100E"/>
                </a:solidFill>
                <a:latin typeface="Public Sans"/>
              </a:endParaRPr>
            </a:p>
          </p:txBody>
        </p:sp>
      </p:grpSp>
      <p:sp>
        <p:nvSpPr>
          <p:cNvPr id="13" name="Rectangle 12"/>
          <p:cNvSpPr/>
          <p:nvPr/>
        </p:nvSpPr>
        <p:spPr>
          <a:xfrm>
            <a:off x="1905000" y="1526079"/>
            <a:ext cx="5474576" cy="144655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nl-NL" sz="8800" b="1" dirty="0">
                <a:latin typeface="Times New Roman" pitchFamily="18" charset="0"/>
                <a:cs typeface="Times New Roman" pitchFamily="18" charset="0"/>
              </a:rPr>
              <a:t>Thực hành</a:t>
            </a:r>
            <a:endParaRPr lang="en-US" sz="8800" dirty="0">
              <a:latin typeface="Times New Roman" pitchFamily="18" charset="0"/>
              <a:cs typeface="Times New Roman" pitchFamily="18" charset="0"/>
            </a:endParaRPr>
          </a:p>
        </p:txBody>
      </p:sp>
      <p:cxnSp>
        <p:nvCxnSpPr>
          <p:cNvPr id="7" name="Straight Connector 6"/>
          <p:cNvCxnSpPr/>
          <p:nvPr/>
        </p:nvCxnSpPr>
        <p:spPr>
          <a:xfrm>
            <a:off x="2438400" y="2686050"/>
            <a:ext cx="4301450" cy="0"/>
          </a:xfrm>
          <a:prstGeom prst="line">
            <a:avLst/>
          </a:prstGeom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10828495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0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椭圆 3">
            <a:extLst>
              <a:ext uri="{FF2B5EF4-FFF2-40B4-BE49-F238E27FC236}">
                <a16:creationId xmlns:a16="http://schemas.microsoft.com/office/drawing/2014/main" id="{2B7810E6-3F6A-42B8-88B6-473D16B1A2BB}"/>
              </a:ext>
            </a:extLst>
          </p:cNvPr>
          <p:cNvSpPr/>
          <p:nvPr/>
        </p:nvSpPr>
        <p:spPr>
          <a:xfrm>
            <a:off x="2473272" y="3096542"/>
            <a:ext cx="1716041" cy="1716041"/>
          </a:xfrm>
          <a:prstGeom prst="ellipse">
            <a:avLst/>
          </a:prstGeom>
          <a:solidFill>
            <a:schemeClr val="accent4">
              <a:lumMod val="40000"/>
              <a:lumOff val="6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400">
              <a:defRPr/>
            </a:pPr>
            <a:endParaRPr lang="zh-CN" altLang="en-US">
              <a:solidFill>
                <a:srgbClr val="FFFFFF"/>
              </a:solidFill>
            </a:endParaRPr>
          </a:p>
        </p:txBody>
      </p:sp>
      <p:sp>
        <p:nvSpPr>
          <p:cNvPr id="5" name="椭圆 4">
            <a:extLst>
              <a:ext uri="{FF2B5EF4-FFF2-40B4-BE49-F238E27FC236}">
                <a16:creationId xmlns:a16="http://schemas.microsoft.com/office/drawing/2014/main" id="{3DAE0D1A-C18C-462D-9E2C-4A65C61AECA0}"/>
              </a:ext>
            </a:extLst>
          </p:cNvPr>
          <p:cNvSpPr/>
          <p:nvPr/>
        </p:nvSpPr>
        <p:spPr>
          <a:xfrm>
            <a:off x="50039" y="3234126"/>
            <a:ext cx="1578457" cy="1578457"/>
          </a:xfrm>
          <a:prstGeom prst="ellipse">
            <a:avLst/>
          </a:prstGeom>
          <a:noFill/>
          <a:ln w="38100">
            <a:solidFill>
              <a:srgbClr val="F7E3AD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400">
              <a:defRPr/>
            </a:pPr>
            <a:endParaRPr lang="zh-CN" altLang="en-US">
              <a:solidFill>
                <a:srgbClr val="FFFFFF"/>
              </a:solidFill>
            </a:endParaRPr>
          </a:p>
        </p:txBody>
      </p:sp>
      <p:sp>
        <p:nvSpPr>
          <p:cNvPr id="6" name="椭圆 5">
            <a:extLst>
              <a:ext uri="{FF2B5EF4-FFF2-40B4-BE49-F238E27FC236}">
                <a16:creationId xmlns:a16="http://schemas.microsoft.com/office/drawing/2014/main" id="{27020907-42DE-441D-B558-D04CF2D2FE95}"/>
              </a:ext>
            </a:extLst>
          </p:cNvPr>
          <p:cNvSpPr/>
          <p:nvPr/>
        </p:nvSpPr>
        <p:spPr>
          <a:xfrm>
            <a:off x="7831111" y="2022518"/>
            <a:ext cx="1211606" cy="1211606"/>
          </a:xfrm>
          <a:prstGeom prst="ellipse">
            <a:avLst/>
          </a:prstGeom>
          <a:solidFill>
            <a:schemeClr val="accent4">
              <a:lumMod val="40000"/>
              <a:lumOff val="6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400">
              <a:defRPr/>
            </a:pPr>
            <a:endParaRPr lang="zh-CN" altLang="en-US">
              <a:solidFill>
                <a:srgbClr val="FFFFFF"/>
              </a:solidFill>
            </a:endParaRPr>
          </a:p>
        </p:txBody>
      </p:sp>
      <p:grpSp>
        <p:nvGrpSpPr>
          <p:cNvPr id="24" name="组合 23">
            <a:extLst>
              <a:ext uri="{FF2B5EF4-FFF2-40B4-BE49-F238E27FC236}">
                <a16:creationId xmlns:a16="http://schemas.microsoft.com/office/drawing/2014/main" id="{3378732E-4E49-4ADA-9A59-34FF8418106A}"/>
              </a:ext>
            </a:extLst>
          </p:cNvPr>
          <p:cNvGrpSpPr/>
          <p:nvPr/>
        </p:nvGrpSpPr>
        <p:grpSpPr>
          <a:xfrm>
            <a:off x="1295400" y="-1085874"/>
            <a:ext cx="6648230" cy="4320000"/>
            <a:chOff x="3084810" y="-335112"/>
            <a:chExt cx="5809496" cy="5760000"/>
          </a:xfrm>
        </p:grpSpPr>
        <p:grpSp>
          <p:nvGrpSpPr>
            <p:cNvPr id="17" name="组合 16">
              <a:extLst>
                <a:ext uri="{FF2B5EF4-FFF2-40B4-BE49-F238E27FC236}">
                  <a16:creationId xmlns:a16="http://schemas.microsoft.com/office/drawing/2014/main" id="{FDD56F46-78C0-48A0-80AE-43E1B08C2906}"/>
                </a:ext>
              </a:extLst>
            </p:cNvPr>
            <p:cNvGrpSpPr/>
            <p:nvPr/>
          </p:nvGrpSpPr>
          <p:grpSpPr>
            <a:xfrm>
              <a:off x="3297693" y="-335112"/>
              <a:ext cx="5596613" cy="5760000"/>
              <a:chOff x="3297693" y="-335112"/>
              <a:chExt cx="5596613" cy="5760000"/>
            </a:xfrm>
          </p:grpSpPr>
          <p:cxnSp>
            <p:nvCxnSpPr>
              <p:cNvPr id="16" name="直接连接符 15">
                <a:extLst>
                  <a:ext uri="{FF2B5EF4-FFF2-40B4-BE49-F238E27FC236}">
                    <a16:creationId xmlns:a16="http://schemas.microsoft.com/office/drawing/2014/main" id="{9E63ACBC-0502-4C24-A228-135B9D7FD2C8}"/>
                  </a:ext>
                </a:extLst>
              </p:cNvPr>
              <p:cNvCxnSpPr/>
              <p:nvPr/>
            </p:nvCxnSpPr>
            <p:spPr>
              <a:xfrm>
                <a:off x="6154058" y="-335112"/>
                <a:ext cx="0" cy="5760000"/>
              </a:xfrm>
              <a:prstGeom prst="line">
                <a:avLst/>
              </a:prstGeom>
              <a:ln w="76200" cap="rnd">
                <a:solidFill>
                  <a:srgbClr val="F7E3AD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pic>
            <p:nvPicPr>
              <p:cNvPr id="13" name="图片 12">
                <a:extLst>
                  <a:ext uri="{FF2B5EF4-FFF2-40B4-BE49-F238E27FC236}">
                    <a16:creationId xmlns:a16="http://schemas.microsoft.com/office/drawing/2014/main" id="{2785C2FF-6646-4D8E-A4D4-4477539FA402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3"/>
              <a:srcRect t="48492"/>
              <a:stretch/>
            </p:blipFill>
            <p:spPr>
              <a:xfrm>
                <a:off x="3297693" y="2256270"/>
                <a:ext cx="5596613" cy="2885850"/>
              </a:xfrm>
              <a:prstGeom prst="rect">
                <a:avLst/>
              </a:prstGeom>
            </p:spPr>
          </p:pic>
        </p:grpSp>
        <p:pic>
          <p:nvPicPr>
            <p:cNvPr id="7" name="图片 6">
              <a:extLst>
                <a:ext uri="{FF2B5EF4-FFF2-40B4-BE49-F238E27FC236}">
                  <a16:creationId xmlns:a16="http://schemas.microsoft.com/office/drawing/2014/main" id="{E3262840-AD48-47F6-A0A1-446DB542520B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print">
              <a:extLst>
                <a:ext uri="{BEBA8EAE-BF5A-486C-A8C5-ECC9F3942E4B}">
                  <a14:imgProps xmlns:a14="http://schemas.microsoft.com/office/drawing/2010/main">
                    <a14:imgLayer r:embed="rId5">
                      <a14:imgEffect>
                        <a14:backgroundRemoval t="7243" b="95561" l="226" r="99266">
                          <a14:foregroundMark x1="16431" y1="13785" x2="20327" y2="37150"/>
                          <a14:foregroundMark x1="39921" y1="33178" x2="43422" y2="49065"/>
                          <a14:foregroundMark x1="55901" y1="12617" x2="55901" y2="27336"/>
                          <a14:foregroundMark x1="85545" y1="32710" x2="90683" y2="77804"/>
                          <a14:foregroundMark x1="93958" y1="35514" x2="97233" y2="58178"/>
                          <a14:foregroundMark x1="74534" y1="26636" x2="79616" y2="28271"/>
                          <a14:foregroundMark x1="76228" y1="80374" x2="79390" y2="63551"/>
                          <a14:foregroundMark x1="90006" y1="92523" x2="82778" y2="45794"/>
                          <a14:foregroundMark x1="93958" y1="84813" x2="89723" y2="80374"/>
                          <a14:foregroundMark x1="95652" y1="27336" x2="282" y2="15888"/>
                          <a14:foregroundMark x1="14568" y1="7710" x2="21287" y2="10514"/>
                          <a14:foregroundMark x1="46979" y1="10514" x2="48278" y2="17523"/>
                          <a14:foregroundMark x1="45398" y1="13084" x2="53473" y2="3505"/>
                          <a14:foregroundMark x1="53473" y1="3505" x2="62055" y2="14720"/>
                          <a14:foregroundMark x1="62055" y1="14720" x2="44156" y2="29907"/>
                          <a14:foregroundMark x1="44156" y1="29907" x2="45680" y2="7243"/>
                          <a14:foregroundMark x1="99209" y1="50000" x2="565" y2="68692"/>
                          <a14:foregroundMark x1="565" y1="68692" x2="734" y2="27336"/>
                          <a14:foregroundMark x1="734" y1="27336" x2="9034" y2="5140"/>
                          <a14:foregroundMark x1="9034" y1="5140" x2="28176" y2="234"/>
                          <a14:foregroundMark x1="28176" y1="234" x2="99774" y2="1168"/>
                          <a14:foregroundMark x1="99774" y1="1168" x2="99322" y2="48131"/>
                          <a14:foregroundMark x1="99322" y1="48131" x2="90175" y2="56776"/>
                          <a14:foregroundMark x1="90175" y1="56776" x2="86957" y2="50701"/>
                          <a14:foregroundMark x1="30322" y1="26168" x2="29136" y2="37150"/>
                          <a14:foregroundMark x1="2146" y1="13785" x2="3670" y2="47196"/>
                          <a14:foregroundMark x1="3670" y1="47196" x2="10446" y2="71028"/>
                          <a14:foregroundMark x1="10446" y1="71028" x2="12366" y2="73364"/>
                          <a14:foregroundMark x1="10277" y1="52804" x2="10277" y2="45794"/>
                          <a14:foregroundMark x1="31508" y1="27336" x2="39582" y2="13084"/>
                          <a14:foregroundMark x1="39582" y1="13084" x2="43704" y2="13084"/>
                          <a14:foregroundMark x1="51158" y1="26168" x2="42801" y2="28037"/>
                          <a14:foregroundMark x1="42801" y1="28037" x2="27612" y2="62617"/>
                          <a14:foregroundMark x1="27612" y1="62617" x2="33879" y2="85981"/>
                          <a14:foregroundMark x1="33879" y1="85981" x2="42518" y2="86449"/>
                          <a14:foregroundMark x1="42518" y1="86449" x2="67024" y2="84346"/>
                          <a14:foregroundMark x1="67024" y1="84346" x2="79503" y2="84346"/>
                          <a14:foregroundMark x1="79503" y1="84346" x2="97233" y2="81075"/>
                          <a14:foregroundMark x1="97233" y1="81075" x2="95088" y2="43458"/>
                          <a14:foregroundMark x1="95088" y1="43458" x2="85432" y2="37150"/>
                          <a14:foregroundMark x1="64427" y1="26636" x2="58667" y2="53972"/>
                          <a14:foregroundMark x1="58667" y1="53972" x2="58667" y2="54907"/>
                          <a14:foregroundMark x1="94579" y1="84813" x2="91417" y2="95561"/>
                          <a14:foregroundMark x1="51553" y1="37150" x2="53924" y2="45093"/>
                          <a14:foregroundMark x1="56973" y1="42991" x2="59063" y2="49065"/>
                          <a14:foregroundMark x1="48278" y1="59346" x2="51835" y2="45794"/>
                          <a14:foregroundMark x1="47883" y1="32243" x2="46979" y2="56075"/>
                          <a14:foregroundMark x1="50367" y1="47430" x2="48842" y2="54907"/>
                          <a14:foregroundMark x1="18102" y1="77255" x2="19198" y2="71262"/>
                          <a14:foregroundMark x1="12366" y1="81542" x2="12971" y2="82201"/>
                          <a14:foregroundMark x1="16750" y1="77255" x2="14003" y2="67991"/>
                          <a14:foregroundMark x1="14003" y1="67991" x2="11971" y2="80374"/>
                          <a14:foregroundMark x1="9091" y1="22430" x2="10107" y2="46262"/>
                          <a14:foregroundMark x1="1863" y1="13084" x2="791" y2="22430"/>
                          <a14:foregroundMark x1="8413" y1="24065" x2="10898" y2="51168"/>
                          <a14:foregroundMark x1="8809" y1="21262" x2="9317" y2="45794"/>
                          <a14:foregroundMark x1="29305" y1="76168" x2="28684" y2="87850"/>
                          <a14:foregroundMark x1="22078" y1="78037" x2="23433" y2="85280"/>
                          <a14:foregroundMark x1="83286" y1="86449" x2="85601" y2="88785"/>
                          <a14:foregroundMark x1="94918" y1="87850" x2="93902" y2="92056"/>
                          <a14:foregroundMark x1="59458" y1="86916" x2="59797" y2="93224"/>
                          <a14:foregroundMark x1="14899" y1="78987" x2="18402" y2="79487"/>
                          <a14:foregroundMark x1="13156" y1="78738" x2="14106" y2="78874"/>
                          <a14:foregroundMark x1="19819" y1="73832" x2="19029" y2="77570"/>
                          <a14:foregroundMark x1="18690" y1="80140" x2="19819" y2="80140"/>
                          <a14:foregroundMark x1="21005" y1="77103" x2="19706" y2="74299"/>
                          <a14:backgroundMark x1="12503" y1="86288" x2="20440" y2="96028"/>
                          <a14:backgroundMark x1="12253" y1="85981" x2="12421" y2="86187"/>
                          <a14:backgroundMark x1="20440" y1="96028" x2="20553" y2="99766"/>
                          <a14:backgroundMark x1="15156" y1="86673" x2="19029" y2="89252"/>
                          <a14:backgroundMark x1="12931" y1="82477" x2="14455" y2="82009"/>
                          <a14:backgroundMark x1="17843" y1="82944" x2="18240" y2="83065"/>
                          <a14:backgroundMark x1="19255" y1="87383" x2="19819" y2="92056"/>
                          <a14:backgroundMark x1="19368" y1="85981" x2="13890" y2="83879"/>
                        </a14:backgroundRemoval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084810" y="1126386"/>
              <a:ext cx="5809496" cy="1403988"/>
            </a:xfrm>
            <a:prstGeom prst="rect">
              <a:avLst/>
            </a:prstGeom>
          </p:spPr>
        </p:pic>
      </p:grpSp>
      <p:sp>
        <p:nvSpPr>
          <p:cNvPr id="10" name="椭圆 9">
            <a:extLst>
              <a:ext uri="{FF2B5EF4-FFF2-40B4-BE49-F238E27FC236}">
                <a16:creationId xmlns:a16="http://schemas.microsoft.com/office/drawing/2014/main" id="{7DA23B47-F7D7-4911-BD6D-B6C2AB13EDAB}"/>
              </a:ext>
            </a:extLst>
          </p:cNvPr>
          <p:cNvSpPr/>
          <p:nvPr/>
        </p:nvSpPr>
        <p:spPr>
          <a:xfrm>
            <a:off x="7515507" y="2402056"/>
            <a:ext cx="1239357" cy="1239357"/>
          </a:xfrm>
          <a:prstGeom prst="ellipse">
            <a:avLst/>
          </a:prstGeom>
          <a:noFill/>
          <a:ln w="38100">
            <a:solidFill>
              <a:srgbClr val="F7E3AD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400">
              <a:defRPr/>
            </a:pPr>
            <a:endParaRPr lang="zh-CN" altLang="en-US">
              <a:solidFill>
                <a:srgbClr val="FFFFFF"/>
              </a:solidFill>
            </a:endParaRPr>
          </a:p>
        </p:txBody>
      </p:sp>
      <p:sp>
        <p:nvSpPr>
          <p:cNvPr id="18" name="文本框 17">
            <a:extLst>
              <a:ext uri="{FF2B5EF4-FFF2-40B4-BE49-F238E27FC236}">
                <a16:creationId xmlns:a16="http://schemas.microsoft.com/office/drawing/2014/main" id="{813D66B9-4A09-462C-AA26-03692FE6AEA6}"/>
              </a:ext>
            </a:extLst>
          </p:cNvPr>
          <p:cNvSpPr txBox="1"/>
          <p:nvPr/>
        </p:nvSpPr>
        <p:spPr>
          <a:xfrm>
            <a:off x="2472036" y="1175854"/>
            <a:ext cx="4591596" cy="11079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defTabSz="914400">
              <a:defRPr/>
            </a:pPr>
            <a:r>
              <a:rPr lang="en-US" altLang="zh-CN" sz="6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Luyện</a:t>
            </a:r>
            <a:r>
              <a:rPr lang="en-US" altLang="zh-CN" sz="6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zh-CN" sz="6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tập</a:t>
            </a:r>
            <a:endParaRPr lang="en-US" altLang="zh-CN" sz="66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9" name="图片 18">
            <a:extLst>
              <a:ext uri="{FF2B5EF4-FFF2-40B4-BE49-F238E27FC236}">
                <a16:creationId xmlns:a16="http://schemas.microsoft.com/office/drawing/2014/main" id="{072D74B1-8805-4ABB-90FA-8A1540D84D7A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3606" t="-1143" r="26891" b="81649"/>
          <a:stretch/>
        </p:blipFill>
        <p:spPr>
          <a:xfrm>
            <a:off x="7063632" y="-46408"/>
            <a:ext cx="1759996" cy="734428"/>
          </a:xfrm>
          <a:prstGeom prst="rect">
            <a:avLst/>
          </a:prstGeom>
        </p:spPr>
      </p:pic>
      <p:sp>
        <p:nvSpPr>
          <p:cNvPr id="22" name="椭圆 21">
            <a:extLst>
              <a:ext uri="{FF2B5EF4-FFF2-40B4-BE49-F238E27FC236}">
                <a16:creationId xmlns:a16="http://schemas.microsoft.com/office/drawing/2014/main" id="{AA96C5E8-266D-475D-A9D2-6DFB0D82BFFF}"/>
              </a:ext>
            </a:extLst>
          </p:cNvPr>
          <p:cNvSpPr/>
          <p:nvPr/>
        </p:nvSpPr>
        <p:spPr>
          <a:xfrm>
            <a:off x="-307391" y="-259142"/>
            <a:ext cx="887648" cy="887648"/>
          </a:xfrm>
          <a:prstGeom prst="ellipse">
            <a:avLst/>
          </a:prstGeom>
          <a:solidFill>
            <a:srgbClr val="A5C0A4">
              <a:alpha val="48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400">
              <a:defRPr/>
            </a:pPr>
            <a:endParaRPr lang="zh-CN" altLang="en-US">
              <a:solidFill>
                <a:srgbClr val="FFFFFF"/>
              </a:solidFill>
            </a:endParaRPr>
          </a:p>
        </p:txBody>
      </p:sp>
      <p:sp>
        <p:nvSpPr>
          <p:cNvPr id="23" name="椭圆 22">
            <a:extLst>
              <a:ext uri="{FF2B5EF4-FFF2-40B4-BE49-F238E27FC236}">
                <a16:creationId xmlns:a16="http://schemas.microsoft.com/office/drawing/2014/main" id="{892D825C-2FA8-4570-B0B4-80F806B35ABE}"/>
              </a:ext>
            </a:extLst>
          </p:cNvPr>
          <p:cNvSpPr/>
          <p:nvPr/>
        </p:nvSpPr>
        <p:spPr>
          <a:xfrm>
            <a:off x="136434" y="359435"/>
            <a:ext cx="538143" cy="538143"/>
          </a:xfrm>
          <a:prstGeom prst="ellipse">
            <a:avLst/>
          </a:prstGeom>
          <a:solidFill>
            <a:srgbClr val="F7E3AD">
              <a:alpha val="48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400">
              <a:defRPr/>
            </a:pPr>
            <a:endParaRPr lang="zh-CN" altLang="en-US">
              <a:solidFill>
                <a:srgbClr val="FFFFFF"/>
              </a:solidFill>
            </a:endParaRPr>
          </a:p>
        </p:txBody>
      </p:sp>
      <p:sp>
        <p:nvSpPr>
          <p:cNvPr id="2" name="Rectangle 1"/>
          <p:cNvSpPr/>
          <p:nvPr/>
        </p:nvSpPr>
        <p:spPr>
          <a:xfrm>
            <a:off x="972384" y="2368503"/>
            <a:ext cx="7162800" cy="2800767"/>
          </a:xfrm>
          <a:prstGeom prst="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Qua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buổi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thảo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luận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vừa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rồi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em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rút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ra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những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kinh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nghiệm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gì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quá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thảo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luận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trao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400" i="1" dirty="0" err="1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đổi</a:t>
            </a:r>
            <a:r>
              <a:rPr lang="en-US" sz="4400" i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?</a:t>
            </a:r>
            <a:endParaRPr lang="en-US" sz="4400" dirty="0">
              <a:solidFill>
                <a:srgbClr val="0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9521841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 advClick="0">
        <p:blinds dir="vert"/>
      </p:transition>
    </mc:Choice>
    <mc:Fallback xmlns="">
      <p:transition spd="slow" advClick="0">
        <p:blinds dir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椭圆 3">
            <a:extLst>
              <a:ext uri="{FF2B5EF4-FFF2-40B4-BE49-F238E27FC236}">
                <a16:creationId xmlns:a16="http://schemas.microsoft.com/office/drawing/2014/main" id="{2B7810E6-3F6A-42B8-88B6-473D16B1A2BB}"/>
              </a:ext>
            </a:extLst>
          </p:cNvPr>
          <p:cNvSpPr/>
          <p:nvPr/>
        </p:nvSpPr>
        <p:spPr>
          <a:xfrm>
            <a:off x="2473272" y="3096542"/>
            <a:ext cx="1716041" cy="1716041"/>
          </a:xfrm>
          <a:prstGeom prst="ellipse">
            <a:avLst/>
          </a:prstGeom>
          <a:solidFill>
            <a:schemeClr val="accent4">
              <a:lumMod val="40000"/>
              <a:lumOff val="6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400">
              <a:defRPr/>
            </a:pPr>
            <a:endParaRPr lang="zh-CN" altLang="en-US">
              <a:solidFill>
                <a:srgbClr val="FFFFFF"/>
              </a:solidFill>
            </a:endParaRPr>
          </a:p>
        </p:txBody>
      </p:sp>
      <p:sp>
        <p:nvSpPr>
          <p:cNvPr id="5" name="椭圆 4">
            <a:extLst>
              <a:ext uri="{FF2B5EF4-FFF2-40B4-BE49-F238E27FC236}">
                <a16:creationId xmlns:a16="http://schemas.microsoft.com/office/drawing/2014/main" id="{3DAE0D1A-C18C-462D-9E2C-4A65C61AECA0}"/>
              </a:ext>
            </a:extLst>
          </p:cNvPr>
          <p:cNvSpPr/>
          <p:nvPr/>
        </p:nvSpPr>
        <p:spPr>
          <a:xfrm>
            <a:off x="50039" y="3234126"/>
            <a:ext cx="1578457" cy="1578457"/>
          </a:xfrm>
          <a:prstGeom prst="ellipse">
            <a:avLst/>
          </a:prstGeom>
          <a:noFill/>
          <a:ln w="38100">
            <a:solidFill>
              <a:srgbClr val="F7E3AD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400">
              <a:defRPr/>
            </a:pPr>
            <a:endParaRPr lang="zh-CN" altLang="en-US">
              <a:solidFill>
                <a:srgbClr val="FFFFFF"/>
              </a:solidFill>
            </a:endParaRPr>
          </a:p>
        </p:txBody>
      </p:sp>
      <p:sp>
        <p:nvSpPr>
          <p:cNvPr id="6" name="椭圆 5">
            <a:extLst>
              <a:ext uri="{FF2B5EF4-FFF2-40B4-BE49-F238E27FC236}">
                <a16:creationId xmlns:a16="http://schemas.microsoft.com/office/drawing/2014/main" id="{27020907-42DE-441D-B558-D04CF2D2FE95}"/>
              </a:ext>
            </a:extLst>
          </p:cNvPr>
          <p:cNvSpPr/>
          <p:nvPr/>
        </p:nvSpPr>
        <p:spPr>
          <a:xfrm>
            <a:off x="7831111" y="2022518"/>
            <a:ext cx="1211606" cy="1211606"/>
          </a:xfrm>
          <a:prstGeom prst="ellipse">
            <a:avLst/>
          </a:prstGeom>
          <a:solidFill>
            <a:schemeClr val="accent4">
              <a:lumMod val="40000"/>
              <a:lumOff val="60000"/>
              <a:alpha val="48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400">
              <a:defRPr/>
            </a:pPr>
            <a:endParaRPr lang="zh-CN" altLang="en-US">
              <a:solidFill>
                <a:srgbClr val="FFFFFF"/>
              </a:solidFill>
            </a:endParaRPr>
          </a:p>
        </p:txBody>
      </p:sp>
      <p:grpSp>
        <p:nvGrpSpPr>
          <p:cNvPr id="24" name="组合 23">
            <a:extLst>
              <a:ext uri="{FF2B5EF4-FFF2-40B4-BE49-F238E27FC236}">
                <a16:creationId xmlns:a16="http://schemas.microsoft.com/office/drawing/2014/main" id="{3378732E-4E49-4ADA-9A59-34FF8418106A}"/>
              </a:ext>
            </a:extLst>
          </p:cNvPr>
          <p:cNvGrpSpPr/>
          <p:nvPr/>
        </p:nvGrpSpPr>
        <p:grpSpPr>
          <a:xfrm>
            <a:off x="1295475" y="-1069668"/>
            <a:ext cx="6572030" cy="4091402"/>
            <a:chOff x="3084810" y="-335112"/>
            <a:chExt cx="5809496" cy="5760000"/>
          </a:xfrm>
        </p:grpSpPr>
        <p:grpSp>
          <p:nvGrpSpPr>
            <p:cNvPr id="17" name="组合 16">
              <a:extLst>
                <a:ext uri="{FF2B5EF4-FFF2-40B4-BE49-F238E27FC236}">
                  <a16:creationId xmlns:a16="http://schemas.microsoft.com/office/drawing/2014/main" id="{FDD56F46-78C0-48A0-80AE-43E1B08C2906}"/>
                </a:ext>
              </a:extLst>
            </p:cNvPr>
            <p:cNvGrpSpPr/>
            <p:nvPr/>
          </p:nvGrpSpPr>
          <p:grpSpPr>
            <a:xfrm>
              <a:off x="3297693" y="-335112"/>
              <a:ext cx="5596613" cy="5760000"/>
              <a:chOff x="3297693" y="-335112"/>
              <a:chExt cx="5596613" cy="5760000"/>
            </a:xfrm>
          </p:grpSpPr>
          <p:cxnSp>
            <p:nvCxnSpPr>
              <p:cNvPr id="16" name="直接连接符 15">
                <a:extLst>
                  <a:ext uri="{FF2B5EF4-FFF2-40B4-BE49-F238E27FC236}">
                    <a16:creationId xmlns:a16="http://schemas.microsoft.com/office/drawing/2014/main" id="{9E63ACBC-0502-4C24-A228-135B9D7FD2C8}"/>
                  </a:ext>
                </a:extLst>
              </p:cNvPr>
              <p:cNvCxnSpPr/>
              <p:nvPr/>
            </p:nvCxnSpPr>
            <p:spPr>
              <a:xfrm>
                <a:off x="6154058" y="-335112"/>
                <a:ext cx="0" cy="5760000"/>
              </a:xfrm>
              <a:prstGeom prst="line">
                <a:avLst/>
              </a:prstGeom>
              <a:ln w="76200" cap="rnd">
                <a:solidFill>
                  <a:srgbClr val="F7E3AD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pic>
            <p:nvPicPr>
              <p:cNvPr id="13" name="图片 12">
                <a:extLst>
                  <a:ext uri="{FF2B5EF4-FFF2-40B4-BE49-F238E27FC236}">
                    <a16:creationId xmlns:a16="http://schemas.microsoft.com/office/drawing/2014/main" id="{2785C2FF-6646-4D8E-A4D4-4477539FA402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3"/>
              <a:srcRect t="48492"/>
              <a:stretch/>
            </p:blipFill>
            <p:spPr>
              <a:xfrm>
                <a:off x="3297693" y="2256270"/>
                <a:ext cx="5596613" cy="2885850"/>
              </a:xfrm>
              <a:prstGeom prst="rect">
                <a:avLst/>
              </a:prstGeom>
            </p:spPr>
          </p:pic>
        </p:grpSp>
        <p:pic>
          <p:nvPicPr>
            <p:cNvPr id="7" name="图片 6">
              <a:extLst>
                <a:ext uri="{FF2B5EF4-FFF2-40B4-BE49-F238E27FC236}">
                  <a16:creationId xmlns:a16="http://schemas.microsoft.com/office/drawing/2014/main" id="{E3262840-AD48-47F6-A0A1-446DB542520B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print">
              <a:extLst>
                <a:ext uri="{BEBA8EAE-BF5A-486C-A8C5-ECC9F3942E4B}">
                  <a14:imgProps xmlns:a14="http://schemas.microsoft.com/office/drawing/2010/main">
                    <a14:imgLayer r:embed="rId5">
                      <a14:imgEffect>
                        <a14:backgroundRemoval t="7243" b="95561" l="226" r="99266">
                          <a14:foregroundMark x1="16431" y1="13785" x2="20327" y2="37150"/>
                          <a14:foregroundMark x1="39921" y1="33178" x2="43422" y2="49065"/>
                          <a14:foregroundMark x1="55901" y1="12617" x2="55901" y2="27336"/>
                          <a14:foregroundMark x1="85545" y1="32710" x2="90683" y2="77804"/>
                          <a14:foregroundMark x1="93958" y1="35514" x2="97233" y2="58178"/>
                          <a14:foregroundMark x1="74534" y1="26636" x2="79616" y2="28271"/>
                          <a14:foregroundMark x1="76228" y1="80374" x2="79390" y2="63551"/>
                          <a14:foregroundMark x1="90006" y1="92523" x2="82778" y2="45794"/>
                          <a14:foregroundMark x1="93958" y1="84813" x2="89723" y2="80374"/>
                          <a14:foregroundMark x1="95652" y1="27336" x2="282" y2="15888"/>
                          <a14:foregroundMark x1="14568" y1="7710" x2="21287" y2="10514"/>
                          <a14:foregroundMark x1="46979" y1="10514" x2="48278" y2="17523"/>
                          <a14:foregroundMark x1="45398" y1="13084" x2="53473" y2="3505"/>
                          <a14:foregroundMark x1="53473" y1="3505" x2="62055" y2="14720"/>
                          <a14:foregroundMark x1="62055" y1="14720" x2="44156" y2="29907"/>
                          <a14:foregroundMark x1="44156" y1="29907" x2="45680" y2="7243"/>
                          <a14:foregroundMark x1="99209" y1="50000" x2="565" y2="68692"/>
                          <a14:foregroundMark x1="565" y1="68692" x2="734" y2="27336"/>
                          <a14:foregroundMark x1="734" y1="27336" x2="9034" y2="5140"/>
                          <a14:foregroundMark x1="9034" y1="5140" x2="28176" y2="234"/>
                          <a14:foregroundMark x1="28176" y1="234" x2="99774" y2="1168"/>
                          <a14:foregroundMark x1="99774" y1="1168" x2="99322" y2="48131"/>
                          <a14:foregroundMark x1="99322" y1="48131" x2="90175" y2="56776"/>
                          <a14:foregroundMark x1="90175" y1="56776" x2="86957" y2="50701"/>
                          <a14:foregroundMark x1="30322" y1="26168" x2="29136" y2="37150"/>
                          <a14:foregroundMark x1="2146" y1="13785" x2="3670" y2="47196"/>
                          <a14:foregroundMark x1="3670" y1="47196" x2="10446" y2="71028"/>
                          <a14:foregroundMark x1="10446" y1="71028" x2="12366" y2="73364"/>
                          <a14:foregroundMark x1="10277" y1="52804" x2="10277" y2="45794"/>
                          <a14:foregroundMark x1="31508" y1="27336" x2="39582" y2="13084"/>
                          <a14:foregroundMark x1="39582" y1="13084" x2="43704" y2="13084"/>
                          <a14:foregroundMark x1="51158" y1="26168" x2="42801" y2="28037"/>
                          <a14:foregroundMark x1="42801" y1="28037" x2="27612" y2="62617"/>
                          <a14:foregroundMark x1="27612" y1="62617" x2="33879" y2="85981"/>
                          <a14:foregroundMark x1="33879" y1="85981" x2="42518" y2="86449"/>
                          <a14:foregroundMark x1="42518" y1="86449" x2="67024" y2="84346"/>
                          <a14:foregroundMark x1="67024" y1="84346" x2="79503" y2="84346"/>
                          <a14:foregroundMark x1="79503" y1="84346" x2="97233" y2="81075"/>
                          <a14:foregroundMark x1="97233" y1="81075" x2="95088" y2="43458"/>
                          <a14:foregroundMark x1="95088" y1="43458" x2="85432" y2="37150"/>
                          <a14:foregroundMark x1="64427" y1="26636" x2="58667" y2="53972"/>
                          <a14:foregroundMark x1="58667" y1="53972" x2="58667" y2="54907"/>
                          <a14:foregroundMark x1="94579" y1="84813" x2="91417" y2="95561"/>
                          <a14:foregroundMark x1="51553" y1="37150" x2="53924" y2="45093"/>
                          <a14:foregroundMark x1="56973" y1="42991" x2="59063" y2="49065"/>
                          <a14:foregroundMark x1="48278" y1="59346" x2="51835" y2="45794"/>
                          <a14:foregroundMark x1="47883" y1="32243" x2="46979" y2="56075"/>
                          <a14:foregroundMark x1="50367" y1="47430" x2="48842" y2="54907"/>
                          <a14:foregroundMark x1="18102" y1="77255" x2="19198" y2="71262"/>
                          <a14:foregroundMark x1="12366" y1="81542" x2="12971" y2="82201"/>
                          <a14:foregroundMark x1="16750" y1="77255" x2="14003" y2="67991"/>
                          <a14:foregroundMark x1="14003" y1="67991" x2="11971" y2="80374"/>
                          <a14:foregroundMark x1="9091" y1="22430" x2="10107" y2="46262"/>
                          <a14:foregroundMark x1="1863" y1="13084" x2="791" y2="22430"/>
                          <a14:foregroundMark x1="8413" y1="24065" x2="10898" y2="51168"/>
                          <a14:foregroundMark x1="8809" y1="21262" x2="9317" y2="45794"/>
                          <a14:foregroundMark x1="29305" y1="76168" x2="28684" y2="87850"/>
                          <a14:foregroundMark x1="22078" y1="78037" x2="23433" y2="85280"/>
                          <a14:foregroundMark x1="83286" y1="86449" x2="85601" y2="88785"/>
                          <a14:foregroundMark x1="94918" y1="87850" x2="93902" y2="92056"/>
                          <a14:foregroundMark x1="59458" y1="86916" x2="59797" y2="93224"/>
                          <a14:foregroundMark x1="14899" y1="78987" x2="18402" y2="79487"/>
                          <a14:foregroundMark x1="13156" y1="78738" x2="14106" y2="78874"/>
                          <a14:foregroundMark x1="19819" y1="73832" x2="19029" y2="77570"/>
                          <a14:foregroundMark x1="18690" y1="80140" x2="19819" y2="80140"/>
                          <a14:foregroundMark x1="21005" y1="77103" x2="19706" y2="74299"/>
                          <a14:backgroundMark x1="12503" y1="86288" x2="20440" y2="96028"/>
                          <a14:backgroundMark x1="12253" y1="85981" x2="12421" y2="86187"/>
                          <a14:backgroundMark x1="20440" y1="96028" x2="20553" y2="99766"/>
                          <a14:backgroundMark x1="15156" y1="86673" x2="19029" y2="89252"/>
                          <a14:backgroundMark x1="12931" y1="82477" x2="14455" y2="82009"/>
                          <a14:backgroundMark x1="17843" y1="82944" x2="18240" y2="83065"/>
                          <a14:backgroundMark x1="19255" y1="87383" x2="19819" y2="92056"/>
                          <a14:backgroundMark x1="19368" y1="85981" x2="13890" y2="83879"/>
                        </a14:backgroundRemoval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084810" y="1126386"/>
              <a:ext cx="5809496" cy="1403988"/>
            </a:xfrm>
            <a:prstGeom prst="rect">
              <a:avLst/>
            </a:prstGeom>
          </p:spPr>
        </p:pic>
      </p:grpSp>
      <p:sp>
        <p:nvSpPr>
          <p:cNvPr id="10" name="椭圆 9">
            <a:extLst>
              <a:ext uri="{FF2B5EF4-FFF2-40B4-BE49-F238E27FC236}">
                <a16:creationId xmlns:a16="http://schemas.microsoft.com/office/drawing/2014/main" id="{7DA23B47-F7D7-4911-BD6D-B6C2AB13EDAB}"/>
              </a:ext>
            </a:extLst>
          </p:cNvPr>
          <p:cNvSpPr/>
          <p:nvPr/>
        </p:nvSpPr>
        <p:spPr>
          <a:xfrm>
            <a:off x="7515507" y="2402056"/>
            <a:ext cx="1239357" cy="1239357"/>
          </a:xfrm>
          <a:prstGeom prst="ellipse">
            <a:avLst/>
          </a:prstGeom>
          <a:noFill/>
          <a:ln w="38100">
            <a:solidFill>
              <a:srgbClr val="F7E3AD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400">
              <a:defRPr/>
            </a:pPr>
            <a:endParaRPr lang="zh-CN" altLang="en-US">
              <a:solidFill>
                <a:srgbClr val="FFFFFF"/>
              </a:solidFill>
            </a:endParaRPr>
          </a:p>
        </p:txBody>
      </p:sp>
      <p:pic>
        <p:nvPicPr>
          <p:cNvPr id="19" name="图片 18">
            <a:extLst>
              <a:ext uri="{FF2B5EF4-FFF2-40B4-BE49-F238E27FC236}">
                <a16:creationId xmlns:a16="http://schemas.microsoft.com/office/drawing/2014/main" id="{072D74B1-8805-4ABB-90FA-8A1540D84D7A}"/>
              </a:ext>
            </a:extLst>
          </p:cNvPr>
          <p:cNvPicPr>
            <a:picLocks noChangeAspect="1"/>
          </p:cNvPicPr>
          <p:nvPr/>
        </p:nvPicPr>
        <p:blipFill rotWithShape="1"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3606" t="-1143" r="26891" b="81649"/>
          <a:stretch/>
        </p:blipFill>
        <p:spPr>
          <a:xfrm>
            <a:off x="7063632" y="-46408"/>
            <a:ext cx="1759996" cy="734428"/>
          </a:xfrm>
          <a:prstGeom prst="rect">
            <a:avLst/>
          </a:prstGeom>
        </p:spPr>
      </p:pic>
      <p:sp>
        <p:nvSpPr>
          <p:cNvPr id="22" name="椭圆 21">
            <a:extLst>
              <a:ext uri="{FF2B5EF4-FFF2-40B4-BE49-F238E27FC236}">
                <a16:creationId xmlns:a16="http://schemas.microsoft.com/office/drawing/2014/main" id="{AA96C5E8-266D-475D-A9D2-6DFB0D82BFFF}"/>
              </a:ext>
            </a:extLst>
          </p:cNvPr>
          <p:cNvSpPr/>
          <p:nvPr/>
        </p:nvSpPr>
        <p:spPr>
          <a:xfrm>
            <a:off x="-307391" y="-259142"/>
            <a:ext cx="887648" cy="887648"/>
          </a:xfrm>
          <a:prstGeom prst="ellipse">
            <a:avLst/>
          </a:prstGeom>
          <a:solidFill>
            <a:srgbClr val="A5C0A4">
              <a:alpha val="48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400">
              <a:defRPr/>
            </a:pPr>
            <a:endParaRPr lang="zh-CN" altLang="en-US">
              <a:solidFill>
                <a:srgbClr val="FFFFFF"/>
              </a:solidFill>
            </a:endParaRPr>
          </a:p>
        </p:txBody>
      </p:sp>
      <p:sp>
        <p:nvSpPr>
          <p:cNvPr id="23" name="椭圆 22">
            <a:extLst>
              <a:ext uri="{FF2B5EF4-FFF2-40B4-BE49-F238E27FC236}">
                <a16:creationId xmlns:a16="http://schemas.microsoft.com/office/drawing/2014/main" id="{892D825C-2FA8-4570-B0B4-80F806B35ABE}"/>
              </a:ext>
            </a:extLst>
          </p:cNvPr>
          <p:cNvSpPr/>
          <p:nvPr/>
        </p:nvSpPr>
        <p:spPr>
          <a:xfrm>
            <a:off x="136434" y="359435"/>
            <a:ext cx="538143" cy="538143"/>
          </a:xfrm>
          <a:prstGeom prst="ellipse">
            <a:avLst/>
          </a:prstGeom>
          <a:solidFill>
            <a:srgbClr val="F7E3AD">
              <a:alpha val="48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14400">
              <a:defRPr/>
            </a:pPr>
            <a:endParaRPr lang="zh-CN" altLang="en-US">
              <a:solidFill>
                <a:srgbClr val="FFFFFF"/>
              </a:solidFill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405505" y="1451076"/>
            <a:ext cx="8349358" cy="1569660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style>
          <a:lnRef idx="2">
            <a:schemeClr val="accent2"/>
          </a:lnRef>
          <a:fillRef idx="1">
            <a:schemeClr val="lt1"/>
          </a:fillRef>
          <a:effectRef idx="0">
            <a:schemeClr val="accent2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algn="just"/>
            <a:r>
              <a:rPr lang="nl-NL" sz="32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Em hãy trao đổi với phụ huynh về chủ đề “</a:t>
            </a:r>
            <a:r>
              <a:rPr lang="nl-NL" sz="3200" b="1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việc chơi game của học sinh hiện nay</a:t>
            </a:r>
            <a:r>
              <a:rPr lang="nl-NL" sz="3200" dirty="0">
                <a:solidFill>
                  <a:srgbClr val="000000"/>
                </a:solidFill>
                <a:latin typeface="Times New Roman" pitchFamily="18" charset="0"/>
                <a:cs typeface="Times New Roman" pitchFamily="18" charset="0"/>
              </a:rPr>
              <a:t>” theo phiếu nhiệm vụ sau:</a:t>
            </a:r>
            <a:endParaRPr lang="en-US" sz="3200" dirty="0">
              <a:solidFill>
                <a:srgbClr val="0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5" name="文本框 17">
            <a:extLst>
              <a:ext uri="{FF2B5EF4-FFF2-40B4-BE49-F238E27FC236}">
                <a16:creationId xmlns:a16="http://schemas.microsoft.com/office/drawing/2014/main" id="{813D66B9-4A09-462C-AA26-03692FE6AEA6}"/>
              </a:ext>
            </a:extLst>
          </p:cNvPr>
          <p:cNvSpPr txBox="1"/>
          <p:nvPr/>
        </p:nvSpPr>
        <p:spPr>
          <a:xfrm>
            <a:off x="2406104" y="467088"/>
            <a:ext cx="4591596" cy="11079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defTabSz="914400">
              <a:defRPr/>
            </a:pPr>
            <a:r>
              <a:rPr lang="en-US" altLang="zh-CN" sz="6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Vận</a:t>
            </a:r>
            <a:r>
              <a:rPr lang="en-US" altLang="zh-CN" sz="6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zh-CN" sz="66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endParaRPr lang="en-US" altLang="zh-CN" sz="66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2" name="Table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324815409"/>
              </p:ext>
            </p:extLst>
          </p:nvPr>
        </p:nvGraphicFramePr>
        <p:xfrm>
          <a:off x="405504" y="2708287"/>
          <a:ext cx="8349358" cy="2400300"/>
        </p:xfrm>
        <a:graphic>
          <a:graphicData uri="http://schemas.openxmlformats.org/drawingml/2006/table">
            <a:tbl>
              <a:tblPr firstRow="1" firstCol="1" bandRow="1">
                <a:tableStyleId>{912C8C85-51F0-491E-9774-3900AFEF0FD7}</a:tableStyleId>
              </a:tblPr>
              <a:tblGrid>
                <a:gridCol w="406133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428802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480060">
                <a:tc gridSpan="2"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nl-NL" sz="21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PHIẾU THỰC HIỆN NHIỆM VỤ Ở NHÀ</a:t>
                      </a:r>
                      <a:endParaRPr lang="en-US" sz="2100" dirty="0">
                        <a:effectLst/>
                        <a:latin typeface="Times New Roman" pitchFamily="18" charset="0"/>
                        <a:ea typeface="Times New Roman"/>
                        <a:cs typeface="Times New Roman" pitchFamily="18" charset="0"/>
                      </a:endParaRPr>
                    </a:p>
                  </a:txBody>
                  <a:tcPr marL="68580" marR="68580" marT="0" marB="0" anchor="ctr">
                    <a:lnL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480060"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nl-NL" sz="210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Ý kiến của tôi</a:t>
                      </a:r>
                      <a:endParaRPr lang="en-US" sz="2100">
                        <a:effectLst/>
                        <a:latin typeface="Times New Roman" pitchFamily="18" charset="0"/>
                        <a:ea typeface="Times New Roman"/>
                        <a:cs typeface="Times New Roman" pitchFamily="18" charset="0"/>
                      </a:endParaRPr>
                    </a:p>
                  </a:txBody>
                  <a:tcPr marL="68580" marR="68580" marT="0" marB="0">
                    <a:lnL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nl-NL" sz="21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Ý kiến của phụ huynh</a:t>
                      </a:r>
                      <a:endParaRPr lang="en-US" sz="2100" dirty="0">
                        <a:effectLst/>
                        <a:latin typeface="Times New Roman" pitchFamily="18" charset="0"/>
                        <a:ea typeface="Times New Roman"/>
                        <a:cs typeface="Times New Roman" pitchFamily="18" charset="0"/>
                      </a:endParaRPr>
                    </a:p>
                  </a:txBody>
                  <a:tcPr marL="68580" marR="68580" marT="0" marB="0">
                    <a:lnL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480060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nl-NL" sz="210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 </a:t>
                      </a:r>
                      <a:endParaRPr lang="en-US" sz="2100">
                        <a:effectLst/>
                        <a:latin typeface="Times New Roman" pitchFamily="18" charset="0"/>
                        <a:ea typeface="Times New Roman"/>
                        <a:cs typeface="Times New Roman" pitchFamily="18" charset="0"/>
                      </a:endParaRPr>
                    </a:p>
                  </a:txBody>
                  <a:tcPr marL="68580" marR="68580" marT="0" marB="0">
                    <a:lnL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nl-NL" sz="210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 </a:t>
                      </a:r>
                      <a:endParaRPr lang="en-US" sz="2100">
                        <a:effectLst/>
                        <a:latin typeface="Times New Roman" pitchFamily="18" charset="0"/>
                        <a:ea typeface="Times New Roman"/>
                        <a:cs typeface="Times New Roman" pitchFamily="18" charset="0"/>
                      </a:endParaRPr>
                    </a:p>
                  </a:txBody>
                  <a:tcPr marL="68580" marR="68580" marT="0" marB="0">
                    <a:lnL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480060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nl-NL" sz="210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 </a:t>
                      </a:r>
                      <a:endParaRPr lang="en-US" sz="2100">
                        <a:effectLst/>
                        <a:latin typeface="Times New Roman" pitchFamily="18" charset="0"/>
                        <a:ea typeface="Times New Roman"/>
                        <a:cs typeface="Times New Roman" pitchFamily="18" charset="0"/>
                      </a:endParaRPr>
                    </a:p>
                  </a:txBody>
                  <a:tcPr marL="68580" marR="68580" marT="0" marB="0">
                    <a:lnL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nl-NL" sz="210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 </a:t>
                      </a:r>
                      <a:endParaRPr lang="en-US" sz="2100">
                        <a:effectLst/>
                        <a:latin typeface="Times New Roman" pitchFamily="18" charset="0"/>
                        <a:ea typeface="Times New Roman"/>
                        <a:cs typeface="Times New Roman" pitchFamily="18" charset="0"/>
                      </a:endParaRPr>
                    </a:p>
                  </a:txBody>
                  <a:tcPr marL="68580" marR="68580" marT="0" marB="0">
                    <a:lnL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480060"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nl-NL" sz="210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 </a:t>
                      </a:r>
                      <a:endParaRPr lang="en-US" sz="2100">
                        <a:effectLst/>
                        <a:latin typeface="Times New Roman" pitchFamily="18" charset="0"/>
                        <a:ea typeface="Times New Roman"/>
                        <a:cs typeface="Times New Roman" pitchFamily="18" charset="0"/>
                      </a:endParaRPr>
                    </a:p>
                  </a:txBody>
                  <a:tcPr marL="68580" marR="68580" marT="0" marB="0">
                    <a:lnL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50000"/>
                        </a:lnSpc>
                        <a:spcAft>
                          <a:spcPts val="0"/>
                        </a:spcAft>
                      </a:pPr>
                      <a:r>
                        <a:rPr lang="nl-NL" sz="2100" dirty="0"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 </a:t>
                      </a:r>
                      <a:endParaRPr lang="en-US" sz="2100" dirty="0">
                        <a:effectLst/>
                        <a:latin typeface="Times New Roman" pitchFamily="18" charset="0"/>
                        <a:ea typeface="Times New Roman"/>
                        <a:cs typeface="Times New Roman" pitchFamily="18" charset="0"/>
                      </a:endParaRPr>
                    </a:p>
                  </a:txBody>
                  <a:tcPr marL="68580" marR="68580" marT="0" marB="0">
                    <a:lnL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76200" cap="flat" cmpd="sng" algn="ctr">
                      <a:solidFill>
                        <a:schemeClr val="accent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4235452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 advClick="0">
        <p:blinds dir="vert"/>
      </p:transition>
    </mc:Choice>
    <mc:Fallback xmlns="">
      <p:transition spd="slow" advClick="0">
        <p:blinds dir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D7E5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rcRect/>
          <a:stretch>
            <a:fillRect/>
          </a:stretch>
        </p:blipFill>
        <p:spPr>
          <a:xfrm rot="1456560">
            <a:off x="8501617" y="568851"/>
            <a:ext cx="380438" cy="536516"/>
          </a:xfrm>
          <a:prstGeom prst="rect">
            <a:avLst/>
          </a:prstGeom>
        </p:spPr>
      </p:pic>
      <p:pic>
        <p:nvPicPr>
          <p:cNvPr id="3" name="Picture 3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rcRect/>
          <a:stretch>
            <a:fillRect/>
          </a:stretch>
        </p:blipFill>
        <p:spPr>
          <a:xfrm rot="1404847">
            <a:off x="258997" y="1901576"/>
            <a:ext cx="561155" cy="561155"/>
          </a:xfrm>
          <a:prstGeom prst="rect">
            <a:avLst/>
          </a:prstGeom>
        </p:spPr>
      </p:pic>
      <p:pic>
        <p:nvPicPr>
          <p:cNvPr id="4" name="Picture 4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7"/>
              </a:ext>
            </a:extLst>
          </a:blip>
          <a:srcRect/>
          <a:stretch>
            <a:fillRect/>
          </a:stretch>
        </p:blipFill>
        <p:spPr>
          <a:xfrm rot="-1461588">
            <a:off x="8140336" y="3174524"/>
            <a:ext cx="610694" cy="648421"/>
          </a:xfrm>
          <a:prstGeom prst="rect">
            <a:avLst/>
          </a:prstGeom>
        </p:spPr>
      </p:pic>
      <p:pic>
        <p:nvPicPr>
          <p:cNvPr id="5" name="Picture 5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9"/>
              </a:ext>
            </a:extLst>
          </a:blip>
          <a:srcRect/>
          <a:stretch>
            <a:fillRect/>
          </a:stretch>
        </p:blipFill>
        <p:spPr>
          <a:xfrm rot="-1646022">
            <a:off x="272347" y="238366"/>
            <a:ext cx="651746" cy="600792"/>
          </a:xfrm>
          <a:prstGeom prst="rect">
            <a:avLst/>
          </a:prstGeom>
        </p:spPr>
      </p:pic>
      <p:pic>
        <p:nvPicPr>
          <p:cNvPr id="6" name="Picture 6"/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1"/>
              </a:ext>
            </a:extLst>
          </a:blip>
          <a:srcRect/>
          <a:stretch>
            <a:fillRect/>
          </a:stretch>
        </p:blipFill>
        <p:spPr>
          <a:xfrm>
            <a:off x="8388754" y="1990188"/>
            <a:ext cx="538706" cy="644105"/>
          </a:xfrm>
          <a:prstGeom prst="rect">
            <a:avLst/>
          </a:prstGeom>
        </p:spPr>
      </p:pic>
      <p:pic>
        <p:nvPicPr>
          <p:cNvPr id="7" name="Picture 7"/>
          <p:cNvPicPr>
            <a:picLocks noChangeAspect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3"/>
              </a:ext>
            </a:extLst>
          </a:blip>
          <a:srcRect/>
          <a:stretch>
            <a:fillRect/>
          </a:stretch>
        </p:blipFill>
        <p:spPr>
          <a:xfrm>
            <a:off x="7569321" y="281682"/>
            <a:ext cx="716530" cy="465338"/>
          </a:xfrm>
          <a:prstGeom prst="rect">
            <a:avLst/>
          </a:prstGeom>
        </p:spPr>
      </p:pic>
      <p:pic>
        <p:nvPicPr>
          <p:cNvPr id="8" name="Picture 8"/>
          <p:cNvPicPr>
            <a:picLocks noChangeAspect="1"/>
          </p:cNvPicPr>
          <p:nvPr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5"/>
              </a:ext>
            </a:extLst>
          </a:blip>
          <a:srcRect/>
          <a:stretch>
            <a:fillRect/>
          </a:stretch>
        </p:blipFill>
        <p:spPr>
          <a:xfrm rot="8003586">
            <a:off x="8149443" y="1139181"/>
            <a:ext cx="272817" cy="565187"/>
          </a:xfrm>
          <a:prstGeom prst="rect">
            <a:avLst/>
          </a:prstGeom>
        </p:spPr>
      </p:pic>
      <p:pic>
        <p:nvPicPr>
          <p:cNvPr id="9" name="Picture 9"/>
          <p:cNvPicPr>
            <a:picLocks noChangeAspect="1"/>
          </p:cNvPicPr>
          <p:nvPr/>
        </p:nvPicPr>
        <p:blipFill>
          <a:blip r:embed="rId1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7"/>
              </a:ext>
            </a:extLst>
          </a:blip>
          <a:srcRect/>
          <a:stretch>
            <a:fillRect/>
          </a:stretch>
        </p:blipFill>
        <p:spPr>
          <a:xfrm rot="1920968">
            <a:off x="345769" y="1344281"/>
            <a:ext cx="967586" cy="316664"/>
          </a:xfrm>
          <a:prstGeom prst="rect">
            <a:avLst/>
          </a:prstGeom>
        </p:spPr>
      </p:pic>
      <p:pic>
        <p:nvPicPr>
          <p:cNvPr id="10" name="Picture 10"/>
          <p:cNvPicPr>
            <a:picLocks noChangeAspect="1"/>
          </p:cNvPicPr>
          <p:nvPr/>
        </p:nvPicPr>
        <p:blipFill>
          <a:blip r:embed="rId18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9"/>
              </a:ext>
            </a:extLst>
          </a:blip>
          <a:srcRect/>
          <a:stretch>
            <a:fillRect/>
          </a:stretch>
        </p:blipFill>
        <p:spPr>
          <a:xfrm rot="1129358">
            <a:off x="1008288" y="808735"/>
            <a:ext cx="419867" cy="399256"/>
          </a:xfrm>
          <a:prstGeom prst="rect">
            <a:avLst/>
          </a:prstGeom>
        </p:spPr>
      </p:pic>
      <p:pic>
        <p:nvPicPr>
          <p:cNvPr id="11" name="Picture 11"/>
          <p:cNvPicPr>
            <a:picLocks noChangeAspect="1"/>
          </p:cNvPicPr>
          <p:nvPr/>
        </p:nvPicPr>
        <p:blipFill>
          <a:blip r:embed="rId20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1"/>
              </a:ext>
            </a:extLst>
          </a:blip>
          <a:srcRect/>
          <a:stretch>
            <a:fillRect/>
          </a:stretch>
        </p:blipFill>
        <p:spPr>
          <a:xfrm rot="-1453495">
            <a:off x="224518" y="3341402"/>
            <a:ext cx="630113" cy="713091"/>
          </a:xfrm>
          <a:prstGeom prst="rect">
            <a:avLst/>
          </a:prstGeom>
        </p:spPr>
      </p:pic>
      <p:pic>
        <p:nvPicPr>
          <p:cNvPr id="12" name="Picture 12"/>
          <p:cNvPicPr>
            <a:picLocks noChangeAspect="1"/>
          </p:cNvPicPr>
          <p:nvPr/>
        </p:nvPicPr>
        <p:blipFill>
          <a:blip r:embed="rId2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3"/>
              </a:ext>
            </a:extLst>
          </a:blip>
          <a:srcRect/>
          <a:stretch>
            <a:fillRect/>
          </a:stretch>
        </p:blipFill>
        <p:spPr>
          <a:xfrm rot="-10601344">
            <a:off x="83212" y="2503823"/>
            <a:ext cx="725990" cy="725990"/>
          </a:xfrm>
          <a:prstGeom prst="rect">
            <a:avLst/>
          </a:prstGeom>
        </p:spPr>
      </p:pic>
      <p:pic>
        <p:nvPicPr>
          <p:cNvPr id="13" name="Picture 13"/>
          <p:cNvPicPr>
            <a:picLocks noChangeAspect="1"/>
          </p:cNvPicPr>
          <p:nvPr/>
        </p:nvPicPr>
        <p:blipFill>
          <a:blip r:embed="rId24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5"/>
              </a:ext>
            </a:extLst>
          </a:blip>
          <a:srcRect/>
          <a:stretch>
            <a:fillRect/>
          </a:stretch>
        </p:blipFill>
        <p:spPr>
          <a:xfrm rot="-9438273">
            <a:off x="8587095" y="3145285"/>
            <a:ext cx="199991" cy="924325"/>
          </a:xfrm>
          <a:prstGeom prst="rect">
            <a:avLst/>
          </a:prstGeom>
        </p:spPr>
      </p:pic>
      <p:pic>
        <p:nvPicPr>
          <p:cNvPr id="14" name="Picture 14"/>
          <p:cNvPicPr>
            <a:picLocks noChangeAspect="1"/>
          </p:cNvPicPr>
          <p:nvPr/>
        </p:nvPicPr>
        <p:blipFill>
          <a:blip r:embed="rId2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7"/>
              </a:ext>
            </a:extLst>
          </a:blip>
          <a:srcRect/>
          <a:stretch>
            <a:fillRect/>
          </a:stretch>
        </p:blipFill>
        <p:spPr>
          <a:xfrm rot="-3659741">
            <a:off x="7758346" y="3966953"/>
            <a:ext cx="456907" cy="467098"/>
          </a:xfrm>
          <a:prstGeom prst="rect">
            <a:avLst/>
          </a:prstGeom>
        </p:spPr>
      </p:pic>
      <p:pic>
        <p:nvPicPr>
          <p:cNvPr id="15" name="Picture 15"/>
          <p:cNvPicPr>
            <a:picLocks noChangeAspect="1"/>
          </p:cNvPicPr>
          <p:nvPr/>
        </p:nvPicPr>
        <p:blipFill>
          <a:blip r:embed="rId28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9"/>
              </a:ext>
            </a:extLst>
          </a:blip>
          <a:srcRect/>
          <a:stretch>
            <a:fillRect/>
          </a:stretch>
        </p:blipFill>
        <p:spPr>
          <a:xfrm rot="1842453">
            <a:off x="8448102" y="4346002"/>
            <a:ext cx="438271" cy="488943"/>
          </a:xfrm>
          <a:prstGeom prst="rect">
            <a:avLst/>
          </a:prstGeom>
        </p:spPr>
      </p:pic>
      <p:pic>
        <p:nvPicPr>
          <p:cNvPr id="16" name="Picture 16"/>
          <p:cNvPicPr>
            <a:picLocks noChangeAspect="1"/>
          </p:cNvPicPr>
          <p:nvPr/>
        </p:nvPicPr>
        <p:blipFill>
          <a:blip r:embed="rId30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1"/>
              </a:ext>
            </a:extLst>
          </a:blip>
          <a:srcRect/>
          <a:stretch>
            <a:fillRect/>
          </a:stretch>
        </p:blipFill>
        <p:spPr>
          <a:xfrm rot="1045001">
            <a:off x="1061287" y="3658320"/>
            <a:ext cx="431117" cy="809263"/>
          </a:xfrm>
          <a:prstGeom prst="rect">
            <a:avLst/>
          </a:prstGeom>
        </p:spPr>
      </p:pic>
      <p:pic>
        <p:nvPicPr>
          <p:cNvPr id="17" name="Picture 17"/>
          <p:cNvPicPr>
            <a:picLocks noChangeAspect="1"/>
          </p:cNvPicPr>
          <p:nvPr/>
        </p:nvPicPr>
        <p:blipFill>
          <a:blip r:embed="rId32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3"/>
              </a:ext>
            </a:extLst>
          </a:blip>
          <a:srcRect/>
          <a:stretch>
            <a:fillRect/>
          </a:stretch>
        </p:blipFill>
        <p:spPr>
          <a:xfrm rot="-4492633">
            <a:off x="586349" y="4240084"/>
            <a:ext cx="308150" cy="906325"/>
          </a:xfrm>
          <a:prstGeom prst="rect">
            <a:avLst/>
          </a:prstGeom>
        </p:spPr>
      </p:pic>
      <p:grpSp>
        <p:nvGrpSpPr>
          <p:cNvPr id="19" name="Group 19"/>
          <p:cNvGrpSpPr/>
          <p:nvPr/>
        </p:nvGrpSpPr>
        <p:grpSpPr>
          <a:xfrm>
            <a:off x="1110208" y="1120553"/>
            <a:ext cx="6979497" cy="2799470"/>
            <a:chOff x="-558188" y="-479040"/>
            <a:chExt cx="17372928" cy="6738529"/>
          </a:xfrm>
        </p:grpSpPr>
        <p:grpSp>
          <p:nvGrpSpPr>
            <p:cNvPr id="20" name="Group 20"/>
            <p:cNvGrpSpPr/>
            <p:nvPr/>
          </p:nvGrpSpPr>
          <p:grpSpPr>
            <a:xfrm>
              <a:off x="-558188" y="64437"/>
              <a:ext cx="17372928" cy="6195052"/>
              <a:chOff x="-150271" y="-91406"/>
              <a:chExt cx="4677003" cy="1667783"/>
            </a:xfrm>
          </p:grpSpPr>
          <p:sp>
            <p:nvSpPr>
              <p:cNvPr id="21" name="Freeform 21"/>
              <p:cNvSpPr/>
              <p:nvPr/>
            </p:nvSpPr>
            <p:spPr>
              <a:xfrm>
                <a:off x="-150271" y="-91406"/>
                <a:ext cx="4677003" cy="1667783"/>
              </a:xfrm>
              <a:custGeom>
                <a:avLst/>
                <a:gdLst/>
                <a:ahLst/>
                <a:cxnLst/>
                <a:rect l="l" t="t" r="r" b="b"/>
                <a:pathLst>
                  <a:path w="3914842" h="1144961">
                    <a:moveTo>
                      <a:pt x="2975943" y="1133773"/>
                    </a:moveTo>
                    <a:cubicBezTo>
                      <a:pt x="2975943" y="1133773"/>
                      <a:pt x="2556190" y="1144961"/>
                      <a:pt x="2093605" y="1142339"/>
                    </a:cubicBezTo>
                    <a:cubicBezTo>
                      <a:pt x="1711879" y="1140177"/>
                      <a:pt x="1057073" y="1132352"/>
                      <a:pt x="1057073" y="1132352"/>
                    </a:cubicBezTo>
                    <a:cubicBezTo>
                      <a:pt x="812931" y="1123518"/>
                      <a:pt x="565145" y="1106537"/>
                      <a:pt x="398404" y="1048359"/>
                    </a:cubicBezTo>
                    <a:cubicBezTo>
                      <a:pt x="120505" y="951398"/>
                      <a:pt x="0" y="773869"/>
                      <a:pt x="0" y="577261"/>
                    </a:cubicBezTo>
                    <a:lnTo>
                      <a:pt x="0" y="577259"/>
                    </a:lnTo>
                    <a:cubicBezTo>
                      <a:pt x="8536" y="440430"/>
                      <a:pt x="34263" y="311302"/>
                      <a:pt x="140291" y="225758"/>
                    </a:cubicBezTo>
                    <a:cubicBezTo>
                      <a:pt x="342602" y="62530"/>
                      <a:pt x="736658" y="7673"/>
                      <a:pt x="1155311" y="7673"/>
                    </a:cubicBezTo>
                    <a:cubicBezTo>
                      <a:pt x="1155311" y="7673"/>
                      <a:pt x="1551711" y="15681"/>
                      <a:pt x="1952851" y="7673"/>
                    </a:cubicBezTo>
                    <a:cubicBezTo>
                      <a:pt x="2337264" y="0"/>
                      <a:pt x="2801191" y="7673"/>
                      <a:pt x="2801191" y="7673"/>
                    </a:cubicBezTo>
                    <a:cubicBezTo>
                      <a:pt x="3169498" y="15152"/>
                      <a:pt x="3532811" y="84484"/>
                      <a:pt x="3730551" y="207066"/>
                    </a:cubicBezTo>
                    <a:cubicBezTo>
                      <a:pt x="3881568" y="300683"/>
                      <a:pt x="3914842" y="425358"/>
                      <a:pt x="3905702" y="577261"/>
                    </a:cubicBezTo>
                    <a:lnTo>
                      <a:pt x="3905702" y="577262"/>
                    </a:lnTo>
                    <a:cubicBezTo>
                      <a:pt x="3905702" y="891835"/>
                      <a:pt x="3622706" y="1105932"/>
                      <a:pt x="2975943" y="1133773"/>
                    </a:cubicBezTo>
                    <a:close/>
                  </a:path>
                </a:pathLst>
              </a:custGeom>
              <a:solidFill>
                <a:srgbClr val="FFF9ED"/>
              </a:solidFill>
            </p:spPr>
          </p:sp>
        </p:grpSp>
        <p:pic>
          <p:nvPicPr>
            <p:cNvPr id="22" name="Picture 22"/>
            <p:cNvPicPr>
              <a:picLocks noChangeAspect="1"/>
            </p:cNvPicPr>
            <p:nvPr/>
          </p:nvPicPr>
          <p:blipFill>
            <a:blip r:embed="rId34" cstate="print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r:embed="rId35"/>
                </a:ext>
              </a:extLst>
            </a:blip>
            <a:srcRect/>
            <a:stretch>
              <a:fillRect/>
            </a:stretch>
          </p:blipFill>
          <p:spPr>
            <a:xfrm>
              <a:off x="6114667" y="-479040"/>
              <a:ext cx="4027219" cy="961149"/>
            </a:xfrm>
            <a:prstGeom prst="rect">
              <a:avLst/>
            </a:prstGeom>
          </p:spPr>
        </p:pic>
      </p:grpSp>
      <p:pic>
        <p:nvPicPr>
          <p:cNvPr id="23" name="Picture 23"/>
          <p:cNvPicPr>
            <a:picLocks noChangeAspect="1"/>
          </p:cNvPicPr>
          <p:nvPr/>
        </p:nvPicPr>
        <p:blipFill>
          <a:blip r:embed="rId36" cstate="print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7"/>
              </a:ext>
            </a:extLst>
          </a:blip>
          <a:srcRect/>
          <a:stretch>
            <a:fillRect/>
          </a:stretch>
        </p:blipFill>
        <p:spPr>
          <a:xfrm>
            <a:off x="7809789" y="1813175"/>
            <a:ext cx="354004" cy="354004"/>
          </a:xfrm>
          <a:prstGeom prst="rect">
            <a:avLst/>
          </a:prstGeom>
        </p:spPr>
      </p:pic>
      <p:sp>
        <p:nvSpPr>
          <p:cNvPr id="24" name="TextBox 18">
            <a:extLst>
              <a:ext uri="{FF2B5EF4-FFF2-40B4-BE49-F238E27FC236}">
                <a16:creationId xmlns:a16="http://schemas.microsoft.com/office/drawing/2014/main" id="{E78F9410-8292-4EDE-9FE8-521FBCA430E5}"/>
              </a:ext>
            </a:extLst>
          </p:cNvPr>
          <p:cNvSpPr txBox="1"/>
          <p:nvPr/>
        </p:nvSpPr>
        <p:spPr>
          <a:xfrm>
            <a:off x="1231489" y="1864851"/>
            <a:ext cx="6770713" cy="2051844"/>
          </a:xfrm>
          <a:prstGeom prst="rect">
            <a:avLst/>
          </a:prstGeom>
        </p:spPr>
        <p:txBody>
          <a:bodyPr wrap="square" lIns="0" tIns="0" rIns="0" bIns="0" rtlCol="0" anchor="t">
            <a:spAutoFit/>
          </a:bodyPr>
          <a:lstStyle/>
          <a:p>
            <a:pPr algn="ctr" defTabSz="609550">
              <a:lnSpc>
                <a:spcPts val="8000"/>
              </a:lnSpc>
              <a:spcBef>
                <a:spcPct val="0"/>
              </a:spcBef>
            </a:pPr>
            <a:r>
              <a:rPr lang="en-US" sz="72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CHÚC CÁC EM </a:t>
            </a:r>
          </a:p>
          <a:p>
            <a:pPr algn="ctr" defTabSz="609550">
              <a:lnSpc>
                <a:spcPts val="8000"/>
              </a:lnSpc>
              <a:spcBef>
                <a:spcPct val="0"/>
              </a:spcBef>
            </a:pPr>
            <a:r>
              <a:rPr lang="en-US" sz="72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HỌC TỐT!</a:t>
            </a:r>
          </a:p>
        </p:txBody>
      </p:sp>
    </p:spTree>
    <p:extLst>
      <p:ext uri="{BB962C8B-B14F-4D97-AF65-F5344CB8AC3E}">
        <p14:creationId xmlns:p14="http://schemas.microsoft.com/office/powerpoint/2010/main" val="3803023166"/>
      </p:ext>
    </p:extLst>
  </p:cSld>
  <p:clrMapOvr>
    <a:masterClrMapping/>
  </p:clrMapOvr>
  <p:transition spd="med" advTm="80000"/>
</p:sld>
</file>

<file path=ppt/theme/theme1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主题">
  <a:themeElements>
    <a:clrScheme name="Office">
      <a:dk1>
        <a:srgbClr val="000000"/>
      </a:dk1>
      <a:lt1>
        <a:srgbClr val="FFFFFF"/>
      </a:lt1>
      <a:dk2>
        <a:srgbClr val="778495"/>
      </a:dk2>
      <a:lt2>
        <a:srgbClr val="F0F0F0"/>
      </a:lt2>
      <a:accent1>
        <a:srgbClr val="175593"/>
      </a:accent1>
      <a:accent2>
        <a:srgbClr val="3BB692"/>
      </a:accent2>
      <a:accent3>
        <a:srgbClr val="A1C450"/>
      </a:accent3>
      <a:accent4>
        <a:srgbClr val="EBBA31"/>
      </a:accent4>
      <a:accent5>
        <a:srgbClr val="ED7747"/>
      </a:accent5>
      <a:accent6>
        <a:srgbClr val="EC2B51"/>
      </a:accent6>
      <a:hlink>
        <a:srgbClr val="175593"/>
      </a:hlink>
      <a:folHlink>
        <a:srgbClr val="BFBFBF"/>
      </a:folHlink>
    </a:clrScheme>
    <a:fontScheme name="自定义 6">
      <a:majorFont>
        <a:latin typeface="Arial"/>
        <a:ea typeface="微软雅黑"/>
        <a:cs typeface=""/>
      </a:majorFont>
      <a:minorFont>
        <a:latin typeface="Arial Unicode MS"/>
        <a:ea typeface="黑体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2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1_Office 主题">
  <a:themeElements>
    <a:clrScheme name="Office">
      <a:dk1>
        <a:srgbClr val="000000"/>
      </a:dk1>
      <a:lt1>
        <a:srgbClr val="FFFFFF"/>
      </a:lt1>
      <a:dk2>
        <a:srgbClr val="778495"/>
      </a:dk2>
      <a:lt2>
        <a:srgbClr val="F0F0F0"/>
      </a:lt2>
      <a:accent1>
        <a:srgbClr val="175593"/>
      </a:accent1>
      <a:accent2>
        <a:srgbClr val="3BB692"/>
      </a:accent2>
      <a:accent3>
        <a:srgbClr val="A1C450"/>
      </a:accent3>
      <a:accent4>
        <a:srgbClr val="EBBA31"/>
      </a:accent4>
      <a:accent5>
        <a:srgbClr val="ED7747"/>
      </a:accent5>
      <a:accent6>
        <a:srgbClr val="EC2B51"/>
      </a:accent6>
      <a:hlink>
        <a:srgbClr val="175593"/>
      </a:hlink>
      <a:folHlink>
        <a:srgbClr val="BFBFBF"/>
      </a:folHlink>
    </a:clrScheme>
    <a:fontScheme name="自定义 6">
      <a:majorFont>
        <a:latin typeface="Arial"/>
        <a:ea typeface="微软雅黑"/>
        <a:cs typeface=""/>
      </a:majorFont>
      <a:minorFont>
        <a:latin typeface="Arial Unicode MS"/>
        <a:ea typeface="黑体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5.xml><?xml version="1.0" encoding="utf-8"?>
<a:theme xmlns:a="http://schemas.openxmlformats.org/drawingml/2006/main" name="5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6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Override1.xml><?xml version="1.0" encoding="utf-8"?>
<a:themeOverride xmlns:a="http://schemas.openxmlformats.org/drawingml/2006/main">
  <a:clrScheme name="Office">
    <a:dk1>
      <a:srgbClr val="000000"/>
    </a:dk1>
    <a:lt1>
      <a:srgbClr val="FFFFFF"/>
    </a:lt1>
    <a:dk2>
      <a:srgbClr val="778495"/>
    </a:dk2>
    <a:lt2>
      <a:srgbClr val="F0F0F0"/>
    </a:lt2>
    <a:accent1>
      <a:srgbClr val="175593"/>
    </a:accent1>
    <a:accent2>
      <a:srgbClr val="3BB692"/>
    </a:accent2>
    <a:accent3>
      <a:srgbClr val="A1C450"/>
    </a:accent3>
    <a:accent4>
      <a:srgbClr val="EBBA31"/>
    </a:accent4>
    <a:accent5>
      <a:srgbClr val="ED7747"/>
    </a:accent5>
    <a:accent6>
      <a:srgbClr val="EC2B51"/>
    </a:accent6>
    <a:hlink>
      <a:srgbClr val="175593"/>
    </a:hlink>
    <a:folHlink>
      <a:srgbClr val="BFBFBF"/>
    </a:folHlink>
  </a:clrScheme>
</a:themeOverride>
</file>

<file path=ppt/theme/themeOverride2.xml><?xml version="1.0" encoding="utf-8"?>
<a:themeOverride xmlns:a="http://schemas.openxmlformats.org/drawingml/2006/main">
  <a:clrScheme name="Office">
    <a:dk1>
      <a:srgbClr val="000000"/>
    </a:dk1>
    <a:lt1>
      <a:srgbClr val="FFFFFF"/>
    </a:lt1>
    <a:dk2>
      <a:srgbClr val="778495"/>
    </a:dk2>
    <a:lt2>
      <a:srgbClr val="F0F0F0"/>
    </a:lt2>
    <a:accent1>
      <a:srgbClr val="175593"/>
    </a:accent1>
    <a:accent2>
      <a:srgbClr val="3BB692"/>
    </a:accent2>
    <a:accent3>
      <a:srgbClr val="A1C450"/>
    </a:accent3>
    <a:accent4>
      <a:srgbClr val="EBBA31"/>
    </a:accent4>
    <a:accent5>
      <a:srgbClr val="ED7747"/>
    </a:accent5>
    <a:accent6>
      <a:srgbClr val="EC2B51"/>
    </a:accent6>
    <a:hlink>
      <a:srgbClr val="175593"/>
    </a:hlink>
    <a:folHlink>
      <a:srgbClr val="BFBFBF"/>
    </a:folHlink>
  </a:clr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otalTime>727</TotalTime>
  <Words>208</Words>
  <Application>Microsoft Office PowerPoint</Application>
  <PresentationFormat>On-screen Show (16:9)</PresentationFormat>
  <Paragraphs>35</Paragraphs>
  <Slides>12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5</vt:i4>
      </vt:variant>
      <vt:variant>
        <vt:lpstr>Slide Titles</vt:lpstr>
      </vt:variant>
      <vt:variant>
        <vt:i4>12</vt:i4>
      </vt:variant>
    </vt:vector>
  </HeadingPairs>
  <TitlesOfParts>
    <vt:vector size="24" baseType="lpstr">
      <vt:lpstr>微软雅黑</vt:lpstr>
      <vt:lpstr>黑体</vt:lpstr>
      <vt:lpstr>Arial</vt:lpstr>
      <vt:lpstr>Arial Unicode MS</vt:lpstr>
      <vt:lpstr>Calibri</vt:lpstr>
      <vt:lpstr>Public Sans</vt:lpstr>
      <vt:lpstr>Times New Roman</vt:lpstr>
      <vt:lpstr>1_Office Theme</vt:lpstr>
      <vt:lpstr>Office 主题</vt:lpstr>
      <vt:lpstr>2_Office Theme</vt:lpstr>
      <vt:lpstr>1_Office 主题</vt:lpstr>
      <vt:lpstr>5_Office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NGUYET</dc:creator>
  <cp:lastModifiedBy>VAN</cp:lastModifiedBy>
  <cp:revision>18</cp:revision>
  <dcterms:created xsi:type="dcterms:W3CDTF">2022-06-05T01:55:11Z</dcterms:created>
  <dcterms:modified xsi:type="dcterms:W3CDTF">2023-02-11T13:21:08Z</dcterms:modified>
</cp:coreProperties>
</file>